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1" r:id="rId10"/>
    <p:sldId id="264" r:id="rId11"/>
    <p:sldId id="265" r:id="rId12"/>
    <p:sldId id="267" r:id="rId13"/>
    <p:sldId id="268" r:id="rId14"/>
    <p:sldId id="269" r:id="rId15"/>
    <p:sldId id="280" r:id="rId16"/>
    <p:sldId id="281" r:id="rId17"/>
    <p:sldId id="276" r:id="rId18"/>
    <p:sldId id="277" r:id="rId19"/>
    <p:sldId id="278" r:id="rId20"/>
    <p:sldId id="290" r:id="rId21"/>
    <p:sldId id="282" r:id="rId22"/>
    <p:sldId id="283" r:id="rId23"/>
    <p:sldId id="284" r:id="rId24"/>
    <p:sldId id="292" r:id="rId25"/>
    <p:sldId id="285" r:id="rId26"/>
    <p:sldId id="286" r:id="rId27"/>
    <p:sldId id="279" r:id="rId28"/>
    <p:sldId id="287" r:id="rId29"/>
    <p:sldId id="288" r:id="rId30"/>
    <p:sldId id="289" r:id="rId31"/>
    <p:sldId id="272" r:id="rId32"/>
    <p:sldId id="273" r:id="rId33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F0728-43F1-47F5-900D-84FE3C107B2D}" v="959" dt="2025-05-12T19:10:20.303"/>
    <p1510:client id="{3D7E4914-4060-4D2D-92CD-A90D72E45F5D}" v="1963" dt="2025-05-12T20:47:06.417"/>
    <p1510:client id="{69124B8F-0FD7-9C4B-AB32-E81799D5B804}" v="4681" dt="2025-05-12T21:07:40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élix Boivin" userId="0a32073d-69b6-477d-bbe3-4d452c8b6329" providerId="ADAL" clId="{39362A2E-9D26-4EBD-9968-035F4D8DCCA0}"/>
    <pc:docChg chg="undo custSel addSld modSld">
      <pc:chgData name="Félix Boivin" userId="0a32073d-69b6-477d-bbe3-4d452c8b6329" providerId="ADAL" clId="{39362A2E-9D26-4EBD-9968-035F4D8DCCA0}" dt="2025-05-11T19:36:55.660" v="126" actId="20577"/>
      <pc:docMkLst>
        <pc:docMk/>
      </pc:docMkLst>
      <pc:sldChg chg="modSp mod">
        <pc:chgData name="Félix Boivin" userId="0a32073d-69b6-477d-bbe3-4d452c8b6329" providerId="ADAL" clId="{39362A2E-9D26-4EBD-9968-035F4D8DCCA0}" dt="2025-05-11T19:36:55.660" v="126" actId="20577"/>
        <pc:sldMkLst>
          <pc:docMk/>
          <pc:sldMk cId="2990246856" sldId="270"/>
        </pc:sldMkLst>
        <pc:spChg chg="mod">
          <ac:chgData name="Félix Boivin" userId="0a32073d-69b6-477d-bbe3-4d452c8b6329" providerId="ADAL" clId="{39362A2E-9D26-4EBD-9968-035F4D8DCCA0}" dt="2025-05-11T19:36:31.375" v="68" actId="20577"/>
          <ac:spMkLst>
            <pc:docMk/>
            <pc:sldMk cId="2990246856" sldId="270"/>
            <ac:spMk id="2" creationId="{BEBF6D75-1A18-F43B-06F5-90BBABE7C064}"/>
          </ac:spMkLst>
        </pc:spChg>
        <pc:spChg chg="mod">
          <ac:chgData name="Félix Boivin" userId="0a32073d-69b6-477d-bbe3-4d452c8b6329" providerId="ADAL" clId="{39362A2E-9D26-4EBD-9968-035F4D8DCCA0}" dt="2025-05-11T19:36:55.660" v="126" actId="20577"/>
          <ac:spMkLst>
            <pc:docMk/>
            <pc:sldMk cId="2990246856" sldId="270"/>
            <ac:spMk id="3" creationId="{F86D2C7D-CE84-FF4A-AB83-91609138BA93}"/>
          </ac:spMkLst>
        </pc:spChg>
      </pc:sldChg>
      <pc:sldChg chg="modSp add mod">
        <pc:chgData name="Félix Boivin" userId="0a32073d-69b6-477d-bbe3-4d452c8b6329" providerId="ADAL" clId="{39362A2E-9D26-4EBD-9968-035F4D8DCCA0}" dt="2025-05-11T19:23:36.882" v="28" actId="20577"/>
        <pc:sldMkLst>
          <pc:docMk/>
          <pc:sldMk cId="2847858833" sldId="274"/>
        </pc:sldMkLst>
        <pc:spChg chg="mod">
          <ac:chgData name="Félix Boivin" userId="0a32073d-69b6-477d-bbe3-4d452c8b6329" providerId="ADAL" clId="{39362A2E-9D26-4EBD-9968-035F4D8DCCA0}" dt="2025-05-11T19:23:36.882" v="28" actId="20577"/>
          <ac:spMkLst>
            <pc:docMk/>
            <pc:sldMk cId="2847858833" sldId="274"/>
            <ac:spMk id="3" creationId="{B12B1E46-9061-A140-DF20-91E11344E6EE}"/>
          </ac:spMkLst>
        </pc:spChg>
      </pc:sldChg>
      <pc:sldChg chg="modSp add mod">
        <pc:chgData name="Félix Boivin" userId="0a32073d-69b6-477d-bbe3-4d452c8b6329" providerId="ADAL" clId="{39362A2E-9D26-4EBD-9968-035F4D8DCCA0}" dt="2025-05-11T19:23:41.743" v="33" actId="20577"/>
        <pc:sldMkLst>
          <pc:docMk/>
          <pc:sldMk cId="1678744187" sldId="275"/>
        </pc:sldMkLst>
        <pc:spChg chg="mod">
          <ac:chgData name="Félix Boivin" userId="0a32073d-69b6-477d-bbe3-4d452c8b6329" providerId="ADAL" clId="{39362A2E-9D26-4EBD-9968-035F4D8DCCA0}" dt="2025-05-11T19:23:41.743" v="33" actId="20577"/>
          <ac:spMkLst>
            <pc:docMk/>
            <pc:sldMk cId="1678744187" sldId="275"/>
            <ac:spMk id="3" creationId="{CE41820A-F883-443B-69F1-37284AD1C3BC}"/>
          </ac:spMkLst>
        </pc:spChg>
      </pc:sldChg>
    </pc:docChg>
  </pc:docChgLst>
  <pc:docChgLst>
    <pc:chgData name="Félix Boivin" userId="0a32073d-69b6-477d-bbe3-4d452c8b6329" providerId="ADAL" clId="{3D7E4914-4060-4D2D-92CD-A90D72E45F5D}"/>
    <pc:docChg chg="undo custSel addSld delSld modSld sldOrd">
      <pc:chgData name="Félix Boivin" userId="0a32073d-69b6-477d-bbe3-4d452c8b6329" providerId="ADAL" clId="{3D7E4914-4060-4D2D-92CD-A90D72E45F5D}" dt="2025-05-12T20:47:06.417" v="1952" actId="20577"/>
      <pc:docMkLst>
        <pc:docMk/>
      </pc:docMkLst>
      <pc:sldChg chg="modSp mod">
        <pc:chgData name="Félix Boivin" userId="0a32073d-69b6-477d-bbe3-4d452c8b6329" providerId="ADAL" clId="{3D7E4914-4060-4D2D-92CD-A90D72E45F5D}" dt="2025-05-12T18:46:44.404" v="768" actId="20577"/>
        <pc:sldMkLst>
          <pc:docMk/>
          <pc:sldMk cId="3864207465" sldId="279"/>
        </pc:sldMkLst>
        <pc:spChg chg="mod">
          <ac:chgData name="Félix Boivin" userId="0a32073d-69b6-477d-bbe3-4d452c8b6329" providerId="ADAL" clId="{3D7E4914-4060-4D2D-92CD-A90D72E45F5D}" dt="2025-05-12T18:46:44.404" v="768" actId="20577"/>
          <ac:spMkLst>
            <pc:docMk/>
            <pc:sldMk cId="3864207465" sldId="279"/>
            <ac:spMk id="2" creationId="{F04EEC0D-09A7-1FD2-17FE-58508E67F377}"/>
          </ac:spMkLst>
        </pc:spChg>
      </pc:sldChg>
      <pc:sldChg chg="addSp delSp modSp add mod">
        <pc:chgData name="Félix Boivin" userId="0a32073d-69b6-477d-bbe3-4d452c8b6329" providerId="ADAL" clId="{3D7E4914-4060-4D2D-92CD-A90D72E45F5D}" dt="2025-05-12T19:59:01.244" v="1620" actId="20577"/>
        <pc:sldMkLst>
          <pc:docMk/>
          <pc:sldMk cId="3568101478" sldId="282"/>
        </pc:sldMkLst>
        <pc:spChg chg="mod">
          <ac:chgData name="Félix Boivin" userId="0a32073d-69b6-477d-bbe3-4d452c8b6329" providerId="ADAL" clId="{3D7E4914-4060-4D2D-92CD-A90D72E45F5D}" dt="2025-05-12T15:14:29.164" v="114" actId="20577"/>
          <ac:spMkLst>
            <pc:docMk/>
            <pc:sldMk cId="3568101478" sldId="282"/>
            <ac:spMk id="2" creationId="{67E67EC3-BB40-9CBD-52D5-D5FC67B2B8DF}"/>
          </ac:spMkLst>
        </pc:spChg>
        <pc:spChg chg="del mod">
          <ac:chgData name="Félix Boivin" userId="0a32073d-69b6-477d-bbe3-4d452c8b6329" providerId="ADAL" clId="{3D7E4914-4060-4D2D-92CD-A90D72E45F5D}" dt="2025-05-12T15:14:15.115" v="93" actId="21"/>
          <ac:spMkLst>
            <pc:docMk/>
            <pc:sldMk cId="3568101478" sldId="282"/>
            <ac:spMk id="3" creationId="{56A6341F-6A82-8447-984E-8937D10B753A}"/>
          </ac:spMkLst>
        </pc:spChg>
        <pc:graphicFrameChg chg="add mod modGraphic">
          <ac:chgData name="Félix Boivin" userId="0a32073d-69b6-477d-bbe3-4d452c8b6329" providerId="ADAL" clId="{3D7E4914-4060-4D2D-92CD-A90D72E45F5D}" dt="2025-05-12T19:59:01.244" v="1620" actId="20577"/>
          <ac:graphicFrameMkLst>
            <pc:docMk/>
            <pc:sldMk cId="3568101478" sldId="282"/>
            <ac:graphicFrameMk id="4" creationId="{F56550F4-0A00-FDA9-6A67-8ACEBFF2D87E}"/>
          </ac:graphicFrameMkLst>
        </pc:graphicFrameChg>
      </pc:sldChg>
      <pc:sldChg chg="modSp add mod">
        <pc:chgData name="Félix Boivin" userId="0a32073d-69b6-477d-bbe3-4d452c8b6329" providerId="ADAL" clId="{3D7E4914-4060-4D2D-92CD-A90D72E45F5D}" dt="2025-05-12T20:04:57.233" v="1678" actId="20577"/>
        <pc:sldMkLst>
          <pc:docMk/>
          <pc:sldMk cId="1553444058" sldId="283"/>
        </pc:sldMkLst>
        <pc:graphicFrameChg chg="mod modGraphic">
          <ac:chgData name="Félix Boivin" userId="0a32073d-69b6-477d-bbe3-4d452c8b6329" providerId="ADAL" clId="{3D7E4914-4060-4D2D-92CD-A90D72E45F5D}" dt="2025-05-12T20:04:57.233" v="1678" actId="20577"/>
          <ac:graphicFrameMkLst>
            <pc:docMk/>
            <pc:sldMk cId="1553444058" sldId="283"/>
            <ac:graphicFrameMk id="4" creationId="{470CA7D5-BB67-6CA1-958E-E0F84B52C71F}"/>
          </ac:graphicFrameMkLst>
        </pc:graphicFrameChg>
      </pc:sldChg>
      <pc:sldChg chg="modSp add mod ord modNotesTx">
        <pc:chgData name="Félix Boivin" userId="0a32073d-69b6-477d-bbe3-4d452c8b6329" providerId="ADAL" clId="{3D7E4914-4060-4D2D-92CD-A90D72E45F5D}" dt="2025-05-12T20:47:06.417" v="1952" actId="20577"/>
        <pc:sldMkLst>
          <pc:docMk/>
          <pc:sldMk cId="980912248" sldId="284"/>
        </pc:sldMkLst>
        <pc:graphicFrameChg chg="mod modGraphic">
          <ac:chgData name="Félix Boivin" userId="0a32073d-69b6-477d-bbe3-4d452c8b6329" providerId="ADAL" clId="{3D7E4914-4060-4D2D-92CD-A90D72E45F5D}" dt="2025-05-12T20:47:06.417" v="1952" actId="20577"/>
          <ac:graphicFrameMkLst>
            <pc:docMk/>
            <pc:sldMk cId="980912248" sldId="284"/>
            <ac:graphicFrameMk id="4" creationId="{A433F589-5B8F-4174-4E07-735DE2660122}"/>
          </ac:graphicFrameMkLst>
        </pc:graphicFrameChg>
      </pc:sldChg>
      <pc:sldChg chg="addSp delSp modSp mod">
        <pc:chgData name="Félix Boivin" userId="0a32073d-69b6-477d-bbe3-4d452c8b6329" providerId="ADAL" clId="{3D7E4914-4060-4D2D-92CD-A90D72E45F5D}" dt="2025-05-12T19:32:22.483" v="1438" actId="1076"/>
        <pc:sldMkLst>
          <pc:docMk/>
          <pc:sldMk cId="3883908039" sldId="288"/>
        </pc:sldMkLst>
        <pc:spChg chg="del mod">
          <ac:chgData name="Félix Boivin" userId="0a32073d-69b6-477d-bbe3-4d452c8b6329" providerId="ADAL" clId="{3D7E4914-4060-4D2D-92CD-A90D72E45F5D}" dt="2025-05-12T19:04:33.516" v="1193" actId="3680"/>
          <ac:spMkLst>
            <pc:docMk/>
            <pc:sldMk cId="3883908039" sldId="288"/>
            <ac:spMk id="3" creationId="{244D2AD3-CFDA-0DFF-8DE4-64333F93F0DB}"/>
          </ac:spMkLst>
        </pc:spChg>
        <pc:spChg chg="add del mod">
          <ac:chgData name="Félix Boivin" userId="0a32073d-69b6-477d-bbe3-4d452c8b6329" providerId="ADAL" clId="{3D7E4914-4060-4D2D-92CD-A90D72E45F5D}" dt="2025-05-12T19:32:04.302" v="1435" actId="478"/>
          <ac:spMkLst>
            <pc:docMk/>
            <pc:sldMk cId="3883908039" sldId="288"/>
            <ac:spMk id="6" creationId="{59F14731-A89D-C1F2-80BB-792AEDA56025}"/>
          </ac:spMkLst>
        </pc:spChg>
        <pc:graphicFrameChg chg="add del mod ord modGraphic">
          <ac:chgData name="Félix Boivin" userId="0a32073d-69b6-477d-bbe3-4d452c8b6329" providerId="ADAL" clId="{3D7E4914-4060-4D2D-92CD-A90D72E45F5D}" dt="2025-05-12T19:32:22.483" v="1438" actId="1076"/>
          <ac:graphicFrameMkLst>
            <pc:docMk/>
            <pc:sldMk cId="3883908039" sldId="288"/>
            <ac:graphicFrameMk id="4" creationId="{38F77E91-97D6-2CDE-2794-EFAE27E25ABD}"/>
          </ac:graphicFrameMkLst>
        </pc:graphicFrameChg>
      </pc:sldChg>
      <pc:sldChg chg="modSp mod">
        <pc:chgData name="Félix Boivin" userId="0a32073d-69b6-477d-bbe3-4d452c8b6329" providerId="ADAL" clId="{3D7E4914-4060-4D2D-92CD-A90D72E45F5D}" dt="2025-05-12T19:35:42.618" v="1439" actId="13926"/>
        <pc:sldMkLst>
          <pc:docMk/>
          <pc:sldMk cId="30476545" sldId="289"/>
        </pc:sldMkLst>
        <pc:spChg chg="mod">
          <ac:chgData name="Félix Boivin" userId="0a32073d-69b6-477d-bbe3-4d452c8b6329" providerId="ADAL" clId="{3D7E4914-4060-4D2D-92CD-A90D72E45F5D}" dt="2025-05-12T19:35:42.618" v="1439" actId="13926"/>
          <ac:spMkLst>
            <pc:docMk/>
            <pc:sldMk cId="30476545" sldId="289"/>
            <ac:spMk id="3" creationId="{9ED02E02-6880-88F0-45C3-F45E65DF6C2F}"/>
          </ac:spMkLst>
        </pc:spChg>
      </pc:sldChg>
      <pc:sldChg chg="modSp mod">
        <pc:chgData name="Félix Boivin" userId="0a32073d-69b6-477d-bbe3-4d452c8b6329" providerId="ADAL" clId="{3D7E4914-4060-4D2D-92CD-A90D72E45F5D}" dt="2025-05-12T19:23:57.876" v="1406" actId="20577"/>
        <pc:sldMkLst>
          <pc:docMk/>
          <pc:sldMk cId="241745552" sldId="290"/>
        </pc:sldMkLst>
        <pc:spChg chg="mod">
          <ac:chgData name="Félix Boivin" userId="0a32073d-69b6-477d-bbe3-4d452c8b6329" providerId="ADAL" clId="{3D7E4914-4060-4D2D-92CD-A90D72E45F5D}" dt="2025-05-12T19:23:57.876" v="1406" actId="20577"/>
          <ac:spMkLst>
            <pc:docMk/>
            <pc:sldMk cId="241745552" sldId="290"/>
            <ac:spMk id="2" creationId="{79DC1FA3-E280-0DFD-79AD-FE033A31C03D}"/>
          </ac:spMkLst>
        </pc:spChg>
      </pc:sldChg>
      <pc:sldChg chg="new del">
        <pc:chgData name="Félix Boivin" userId="0a32073d-69b6-477d-bbe3-4d452c8b6329" providerId="ADAL" clId="{3D7E4914-4060-4D2D-92CD-A90D72E45F5D}" dt="2025-05-12T19:35:59.550" v="1440" actId="47"/>
        <pc:sldMkLst>
          <pc:docMk/>
          <pc:sldMk cId="81300598" sldId="291"/>
        </pc:sldMkLst>
      </pc:sldChg>
      <pc:sldChg chg="modSp add mod">
        <pc:chgData name="Félix Boivin" userId="0a32073d-69b6-477d-bbe3-4d452c8b6329" providerId="ADAL" clId="{3D7E4914-4060-4D2D-92CD-A90D72E45F5D}" dt="2025-05-12T20:07:29.401" v="1705" actId="1076"/>
        <pc:sldMkLst>
          <pc:docMk/>
          <pc:sldMk cId="2103589944" sldId="292"/>
        </pc:sldMkLst>
        <pc:graphicFrameChg chg="mod modGraphic">
          <ac:chgData name="Félix Boivin" userId="0a32073d-69b6-477d-bbe3-4d452c8b6329" providerId="ADAL" clId="{3D7E4914-4060-4D2D-92CD-A90D72E45F5D}" dt="2025-05-12T20:07:29.401" v="1705" actId="1076"/>
          <ac:graphicFrameMkLst>
            <pc:docMk/>
            <pc:sldMk cId="2103589944" sldId="292"/>
            <ac:graphicFrameMk id="4" creationId="{7D1F764E-7F62-A6DD-0740-58E118FE9244}"/>
          </ac:graphicFrameMkLst>
        </pc:graphicFrameChg>
      </pc:sldChg>
    </pc:docChg>
  </pc:docChgLst>
  <pc:docChgLst>
    <pc:chgData name="Mathieu Désautels" userId="88710e40-faa6-4a88-83e6-b66898115e88" providerId="ADAL" clId="{69124B8F-0FD7-9C4B-AB32-E81799D5B804}"/>
    <pc:docChg chg="undo custSel addSld delSld modSld sldOrd modMainMaster">
      <pc:chgData name="Mathieu Désautels" userId="88710e40-faa6-4a88-83e6-b66898115e88" providerId="ADAL" clId="{69124B8F-0FD7-9C4B-AB32-E81799D5B804}" dt="2025-05-12T21:07:40.384" v="6176" actId="13926"/>
      <pc:docMkLst>
        <pc:docMk/>
      </pc:docMkLst>
      <pc:sldChg chg="addSp delSp modSp mod modClrScheme chgLayout">
        <pc:chgData name="Mathieu Désautels" userId="88710e40-faa6-4a88-83e6-b66898115e88" providerId="ADAL" clId="{69124B8F-0FD7-9C4B-AB32-E81799D5B804}" dt="2025-05-12T20:45:38.524" v="6081" actId="20577"/>
        <pc:sldMkLst>
          <pc:docMk/>
          <pc:sldMk cId="3784089036" sldId="256"/>
        </pc:sldMkLst>
        <pc:spChg chg="mod">
          <ac:chgData name="Mathieu Désautels" userId="88710e40-faa6-4a88-83e6-b66898115e88" providerId="ADAL" clId="{69124B8F-0FD7-9C4B-AB32-E81799D5B804}" dt="2025-05-09T18:11:52.422" v="2396" actId="20577"/>
          <ac:spMkLst>
            <pc:docMk/>
            <pc:sldMk cId="3784089036" sldId="256"/>
            <ac:spMk id="2" creationId="{00000000-0000-0000-0000-000000000000}"/>
          </ac:spMkLst>
        </pc:spChg>
        <pc:spChg chg="add mod">
          <ac:chgData name="Mathieu Désautels" userId="88710e40-faa6-4a88-83e6-b66898115e88" providerId="ADAL" clId="{69124B8F-0FD7-9C4B-AB32-E81799D5B804}" dt="2025-05-12T20:45:38.524" v="6081" actId="20577"/>
          <ac:spMkLst>
            <pc:docMk/>
            <pc:sldMk cId="3784089036" sldId="256"/>
            <ac:spMk id="8" creationId="{70755FB5-5F4F-1D7E-52E8-645A8FDD4993}"/>
          </ac:spMkLst>
        </pc:spChg>
      </pc:sldChg>
      <pc:sldChg chg="addSp delSp modSp new mod modClrScheme chgLayout">
        <pc:chgData name="Mathieu Désautels" userId="88710e40-faa6-4a88-83e6-b66898115e88" providerId="ADAL" clId="{69124B8F-0FD7-9C4B-AB32-E81799D5B804}" dt="2025-05-09T18:16:02.695" v="2461" actId="26606"/>
        <pc:sldMkLst>
          <pc:docMk/>
          <pc:sldMk cId="3198460937" sldId="257"/>
        </pc:sldMkLst>
        <pc:spChg chg="add mod ord">
          <ac:chgData name="Mathieu Désautels" userId="88710e40-faa6-4a88-83e6-b66898115e88" providerId="ADAL" clId="{69124B8F-0FD7-9C4B-AB32-E81799D5B804}" dt="2025-05-09T18:16:02.695" v="2461" actId="26606"/>
          <ac:spMkLst>
            <pc:docMk/>
            <pc:sldMk cId="3198460937" sldId="257"/>
            <ac:spMk id="4" creationId="{8B40B0E0-A00D-5861-53A6-261204E68413}"/>
          </ac:spMkLst>
        </pc:spChg>
      </pc:sldChg>
      <pc:sldChg chg="addSp delSp modSp new mod modClrScheme chgLayout">
        <pc:chgData name="Mathieu Désautels" userId="88710e40-faa6-4a88-83e6-b66898115e88" providerId="ADAL" clId="{69124B8F-0FD7-9C4B-AB32-E81799D5B804}" dt="2025-05-12T14:42:28.816" v="3736" actId="20577"/>
        <pc:sldMkLst>
          <pc:docMk/>
          <pc:sldMk cId="1922561024" sldId="258"/>
        </pc:sldMkLst>
        <pc:spChg chg="add mod ord">
          <ac:chgData name="Mathieu Désautels" userId="88710e40-faa6-4a88-83e6-b66898115e88" providerId="ADAL" clId="{69124B8F-0FD7-9C4B-AB32-E81799D5B804}" dt="2025-05-09T18:16:22.852" v="2463" actId="255"/>
          <ac:spMkLst>
            <pc:docMk/>
            <pc:sldMk cId="1922561024" sldId="258"/>
            <ac:spMk id="4" creationId="{56893032-979B-30E3-C469-A3CCAB4C60F1}"/>
          </ac:spMkLst>
        </pc:spChg>
        <pc:spChg chg="add mod ord">
          <ac:chgData name="Mathieu Désautels" userId="88710e40-faa6-4a88-83e6-b66898115e88" providerId="ADAL" clId="{69124B8F-0FD7-9C4B-AB32-E81799D5B804}" dt="2025-05-12T14:42:28.816" v="3736" actId="20577"/>
          <ac:spMkLst>
            <pc:docMk/>
            <pc:sldMk cId="1922561024" sldId="258"/>
            <ac:spMk id="5" creationId="{13230745-1ADB-8BBC-B88A-D88111ED1237}"/>
          </ac:spMkLst>
        </pc:spChg>
      </pc:sldChg>
      <pc:sldChg chg="new del">
        <pc:chgData name="Mathieu Désautels" userId="88710e40-faa6-4a88-83e6-b66898115e88" providerId="ADAL" clId="{69124B8F-0FD7-9C4B-AB32-E81799D5B804}" dt="2025-05-09T17:09:24.079" v="31" actId="2696"/>
        <pc:sldMkLst>
          <pc:docMk/>
          <pc:sldMk cId="819626229" sldId="259"/>
        </pc:sldMkLst>
      </pc:sldChg>
      <pc:sldChg chg="addSp delSp modSp new mod">
        <pc:chgData name="Mathieu Désautels" userId="88710e40-faa6-4a88-83e6-b66898115e88" providerId="ADAL" clId="{69124B8F-0FD7-9C4B-AB32-E81799D5B804}" dt="2025-05-12T15:09:54.138" v="4204" actId="1076"/>
        <pc:sldMkLst>
          <pc:docMk/>
          <pc:sldMk cId="3482424937" sldId="259"/>
        </pc:sldMkLst>
        <pc:spChg chg="mod">
          <ac:chgData name="Mathieu Désautels" userId="88710e40-faa6-4a88-83e6-b66898115e88" providerId="ADAL" clId="{69124B8F-0FD7-9C4B-AB32-E81799D5B804}" dt="2025-05-12T15:09:27.807" v="4201" actId="13926"/>
          <ac:spMkLst>
            <pc:docMk/>
            <pc:sldMk cId="3482424937" sldId="259"/>
            <ac:spMk id="2" creationId="{C830EF2A-CA46-CB48-853B-BF8C268DFB7F}"/>
          </ac:spMkLst>
        </pc:spChg>
        <pc:spChg chg="del mod">
          <ac:chgData name="Mathieu Désautels" userId="88710e40-faa6-4a88-83e6-b66898115e88" providerId="ADAL" clId="{69124B8F-0FD7-9C4B-AB32-E81799D5B804}" dt="2025-05-12T15:09:13.150" v="4199" actId="931"/>
          <ac:spMkLst>
            <pc:docMk/>
            <pc:sldMk cId="3482424937" sldId="259"/>
            <ac:spMk id="3" creationId="{FD9F7B49-9CB4-0B3A-DAAB-C951EEBE02BD}"/>
          </ac:spMkLst>
        </pc:spChg>
        <pc:picChg chg="add mod">
          <ac:chgData name="Mathieu Désautels" userId="88710e40-faa6-4a88-83e6-b66898115e88" providerId="ADAL" clId="{69124B8F-0FD7-9C4B-AB32-E81799D5B804}" dt="2025-05-12T15:09:51.830" v="4203" actId="1076"/>
          <ac:picMkLst>
            <pc:docMk/>
            <pc:sldMk cId="3482424937" sldId="259"/>
            <ac:picMk id="5" creationId="{371C4A14-18D0-446C-D2E7-560B214C5A5D}"/>
          </ac:picMkLst>
        </pc:picChg>
        <pc:picChg chg="add mod">
          <ac:chgData name="Mathieu Désautels" userId="88710e40-faa6-4a88-83e6-b66898115e88" providerId="ADAL" clId="{69124B8F-0FD7-9C4B-AB32-E81799D5B804}" dt="2025-05-12T15:09:54.138" v="4204" actId="1076"/>
          <ac:picMkLst>
            <pc:docMk/>
            <pc:sldMk cId="3482424937" sldId="259"/>
            <ac:picMk id="7" creationId="{F8CE8405-6A6E-90A7-EE33-C51898BEB112}"/>
          </ac:picMkLst>
        </pc:picChg>
      </pc:sldChg>
      <pc:sldChg chg="modSp new mod">
        <pc:chgData name="Mathieu Désautels" userId="88710e40-faa6-4a88-83e6-b66898115e88" providerId="ADAL" clId="{69124B8F-0FD7-9C4B-AB32-E81799D5B804}" dt="2025-05-11T19:08:45.507" v="2865" actId="20577"/>
        <pc:sldMkLst>
          <pc:docMk/>
          <pc:sldMk cId="1330497848" sldId="260"/>
        </pc:sldMkLst>
        <pc:spChg chg="mod">
          <ac:chgData name="Mathieu Désautels" userId="88710e40-faa6-4a88-83e6-b66898115e88" providerId="ADAL" clId="{69124B8F-0FD7-9C4B-AB32-E81799D5B804}" dt="2025-05-09T18:16:36.803" v="2466" actId="255"/>
          <ac:spMkLst>
            <pc:docMk/>
            <pc:sldMk cId="1330497848" sldId="260"/>
            <ac:spMk id="2" creationId="{89732FD8-9C12-9DD0-6233-2DB2636CF71A}"/>
          </ac:spMkLst>
        </pc:spChg>
        <pc:spChg chg="mod">
          <ac:chgData name="Mathieu Désautels" userId="88710e40-faa6-4a88-83e6-b66898115e88" providerId="ADAL" clId="{69124B8F-0FD7-9C4B-AB32-E81799D5B804}" dt="2025-05-11T19:08:45.507" v="2865" actId="20577"/>
          <ac:spMkLst>
            <pc:docMk/>
            <pc:sldMk cId="1330497848" sldId="260"/>
            <ac:spMk id="3" creationId="{A70B8B35-13B1-8B20-5EF6-60318D3C868D}"/>
          </ac:spMkLst>
        </pc:spChg>
      </pc:sldChg>
      <pc:sldChg chg="modSp new mod">
        <pc:chgData name="Mathieu Désautels" userId="88710e40-faa6-4a88-83e6-b66898115e88" providerId="ADAL" clId="{69124B8F-0FD7-9C4B-AB32-E81799D5B804}" dt="2025-05-11T19:09:15.878" v="2901" actId="1076"/>
        <pc:sldMkLst>
          <pc:docMk/>
          <pc:sldMk cId="1113563018" sldId="261"/>
        </pc:sldMkLst>
        <pc:spChg chg="mod">
          <ac:chgData name="Mathieu Désautels" userId="88710e40-faa6-4a88-83e6-b66898115e88" providerId="ADAL" clId="{69124B8F-0FD7-9C4B-AB32-E81799D5B804}" dt="2025-05-09T18:16:40.641" v="2467" actId="255"/>
          <ac:spMkLst>
            <pc:docMk/>
            <pc:sldMk cId="1113563018" sldId="261"/>
            <ac:spMk id="2" creationId="{9EF87CDA-02AB-82E3-D04B-30A74DE8754E}"/>
          </ac:spMkLst>
        </pc:spChg>
        <pc:spChg chg="mod">
          <ac:chgData name="Mathieu Désautels" userId="88710e40-faa6-4a88-83e6-b66898115e88" providerId="ADAL" clId="{69124B8F-0FD7-9C4B-AB32-E81799D5B804}" dt="2025-05-11T19:09:15.878" v="2901" actId="1076"/>
          <ac:spMkLst>
            <pc:docMk/>
            <pc:sldMk cId="1113563018" sldId="261"/>
            <ac:spMk id="3" creationId="{253EF7D7-DF09-596A-FFAD-0A39D86A2527}"/>
          </ac:spMkLst>
        </pc:spChg>
      </pc:sldChg>
      <pc:sldChg chg="modSp new mod">
        <pc:chgData name="Mathieu Désautels" userId="88710e40-faa6-4a88-83e6-b66898115e88" providerId="ADAL" clId="{69124B8F-0FD7-9C4B-AB32-E81799D5B804}" dt="2025-05-11T19:10:22.687" v="2961" actId="13926"/>
        <pc:sldMkLst>
          <pc:docMk/>
          <pc:sldMk cId="116542068" sldId="262"/>
        </pc:sldMkLst>
        <pc:spChg chg="mod">
          <ac:chgData name="Mathieu Désautels" userId="88710e40-faa6-4a88-83e6-b66898115e88" providerId="ADAL" clId="{69124B8F-0FD7-9C4B-AB32-E81799D5B804}" dt="2025-05-11T19:10:22.687" v="2961" actId="13926"/>
          <ac:spMkLst>
            <pc:docMk/>
            <pc:sldMk cId="116542068" sldId="262"/>
            <ac:spMk id="2" creationId="{C5C553BD-A436-5C5A-F726-CE5E32007127}"/>
          </ac:spMkLst>
        </pc:spChg>
        <pc:spChg chg="mod">
          <ac:chgData name="Mathieu Désautels" userId="88710e40-faa6-4a88-83e6-b66898115e88" providerId="ADAL" clId="{69124B8F-0FD7-9C4B-AB32-E81799D5B804}" dt="2025-05-11T19:10:15.971" v="2960" actId="20577"/>
          <ac:spMkLst>
            <pc:docMk/>
            <pc:sldMk cId="116542068" sldId="262"/>
            <ac:spMk id="3" creationId="{720FEE2F-C8F2-F32A-C6DC-4BDE839B8078}"/>
          </ac:spMkLst>
        </pc:spChg>
      </pc:sldChg>
      <pc:sldChg chg="modSp new mod">
        <pc:chgData name="Mathieu Désautels" userId="88710e40-faa6-4a88-83e6-b66898115e88" providerId="ADAL" clId="{69124B8F-0FD7-9C4B-AB32-E81799D5B804}" dt="2025-05-12T19:54:55.878" v="5675" actId="13926"/>
        <pc:sldMkLst>
          <pc:docMk/>
          <pc:sldMk cId="2924110439" sldId="263"/>
        </pc:sldMkLst>
        <pc:spChg chg="mod">
          <ac:chgData name="Mathieu Désautels" userId="88710e40-faa6-4a88-83e6-b66898115e88" providerId="ADAL" clId="{69124B8F-0FD7-9C4B-AB32-E81799D5B804}" dt="2025-05-12T19:54:55.878" v="5675" actId="13926"/>
          <ac:spMkLst>
            <pc:docMk/>
            <pc:sldMk cId="2924110439" sldId="263"/>
            <ac:spMk id="2" creationId="{D5546A76-EB1D-58E0-FB74-0B4EB962644B}"/>
          </ac:spMkLst>
        </pc:spChg>
        <pc:spChg chg="mod">
          <ac:chgData name="Mathieu Désautels" userId="88710e40-faa6-4a88-83e6-b66898115e88" providerId="ADAL" clId="{69124B8F-0FD7-9C4B-AB32-E81799D5B804}" dt="2025-05-12T19:54:00.435" v="5653" actId="20577"/>
          <ac:spMkLst>
            <pc:docMk/>
            <pc:sldMk cId="2924110439" sldId="263"/>
            <ac:spMk id="3" creationId="{18123151-C660-950E-B210-BF540B3C4902}"/>
          </ac:spMkLst>
        </pc:spChg>
      </pc:sldChg>
      <pc:sldChg chg="modSp new mod">
        <pc:chgData name="Mathieu Désautels" userId="88710e40-faa6-4a88-83e6-b66898115e88" providerId="ADAL" clId="{69124B8F-0FD7-9C4B-AB32-E81799D5B804}" dt="2025-05-12T19:30:47.200" v="5523" actId="13926"/>
        <pc:sldMkLst>
          <pc:docMk/>
          <pc:sldMk cId="1301309417" sldId="264"/>
        </pc:sldMkLst>
        <pc:spChg chg="mod">
          <ac:chgData name="Mathieu Désautels" userId="88710e40-faa6-4a88-83e6-b66898115e88" providerId="ADAL" clId="{69124B8F-0FD7-9C4B-AB32-E81799D5B804}" dt="2025-05-12T19:30:47.200" v="5523" actId="13926"/>
          <ac:spMkLst>
            <pc:docMk/>
            <pc:sldMk cId="1301309417" sldId="264"/>
            <ac:spMk id="2" creationId="{454B1944-ADDD-E7D2-B358-27409FDB7947}"/>
          </ac:spMkLst>
        </pc:spChg>
        <pc:spChg chg="mod">
          <ac:chgData name="Mathieu Désautels" userId="88710e40-faa6-4a88-83e6-b66898115e88" providerId="ADAL" clId="{69124B8F-0FD7-9C4B-AB32-E81799D5B804}" dt="2025-05-12T19:30:33.515" v="5522" actId="20577"/>
          <ac:spMkLst>
            <pc:docMk/>
            <pc:sldMk cId="1301309417" sldId="264"/>
            <ac:spMk id="3" creationId="{CB0C71AE-B3CB-EBF7-A17A-3FFFF2D13D9D}"/>
          </ac:spMkLst>
        </pc:spChg>
      </pc:sldChg>
      <pc:sldChg chg="modSp new mod">
        <pc:chgData name="Mathieu Désautels" userId="88710e40-faa6-4a88-83e6-b66898115e88" providerId="ADAL" clId="{69124B8F-0FD7-9C4B-AB32-E81799D5B804}" dt="2025-05-09T18:17:01.112" v="2475" actId="255"/>
        <pc:sldMkLst>
          <pc:docMk/>
          <pc:sldMk cId="3875370623" sldId="265"/>
        </pc:sldMkLst>
        <pc:spChg chg="mod">
          <ac:chgData name="Mathieu Désautels" userId="88710e40-faa6-4a88-83e6-b66898115e88" providerId="ADAL" clId="{69124B8F-0FD7-9C4B-AB32-E81799D5B804}" dt="2025-05-09T18:17:01.112" v="2475" actId="255"/>
          <ac:spMkLst>
            <pc:docMk/>
            <pc:sldMk cId="3875370623" sldId="265"/>
            <ac:spMk id="2" creationId="{633094F6-B440-FC92-B19A-D4A6022D2670}"/>
          </ac:spMkLst>
        </pc:spChg>
        <pc:spChg chg="mod">
          <ac:chgData name="Mathieu Désautels" userId="88710e40-faa6-4a88-83e6-b66898115e88" providerId="ADAL" clId="{69124B8F-0FD7-9C4B-AB32-E81799D5B804}" dt="2025-05-09T18:11:37.898" v="2391"/>
          <ac:spMkLst>
            <pc:docMk/>
            <pc:sldMk cId="3875370623" sldId="265"/>
            <ac:spMk id="3" creationId="{A6C33AF5-92C1-7AF3-9414-355D45BE9A7F}"/>
          </ac:spMkLst>
        </pc:spChg>
      </pc:sldChg>
      <pc:sldChg chg="modSp new del mod">
        <pc:chgData name="Mathieu Désautels" userId="88710e40-faa6-4a88-83e6-b66898115e88" providerId="ADAL" clId="{69124B8F-0FD7-9C4B-AB32-E81799D5B804}" dt="2025-05-12T19:55:14.213" v="5676" actId="2696"/>
        <pc:sldMkLst>
          <pc:docMk/>
          <pc:sldMk cId="3480041122" sldId="266"/>
        </pc:sldMkLst>
      </pc:sldChg>
      <pc:sldChg chg="addSp delSp modSp new mod modClrScheme chgLayout">
        <pc:chgData name="Mathieu Désautels" userId="88710e40-faa6-4a88-83e6-b66898115e88" providerId="ADAL" clId="{69124B8F-0FD7-9C4B-AB32-E81799D5B804}" dt="2025-05-09T18:16:07.945" v="2462" actId="13926"/>
        <pc:sldMkLst>
          <pc:docMk/>
          <pc:sldMk cId="4243571802" sldId="267"/>
        </pc:sldMkLst>
        <pc:spChg chg="mod">
          <ac:chgData name="Mathieu Désautels" userId="88710e40-faa6-4a88-83e6-b66898115e88" providerId="ADAL" clId="{69124B8F-0FD7-9C4B-AB32-E81799D5B804}" dt="2025-05-09T18:16:07.945" v="2462" actId="13926"/>
          <ac:spMkLst>
            <pc:docMk/>
            <pc:sldMk cId="4243571802" sldId="267"/>
            <ac:spMk id="2" creationId="{7C151F4E-69D9-5EC0-30F2-F1E35A0C440F}"/>
          </ac:spMkLst>
        </pc:spChg>
      </pc:sldChg>
      <pc:sldChg chg="addSp delSp modSp new mod modClrScheme chgLayout">
        <pc:chgData name="Mathieu Désautels" userId="88710e40-faa6-4a88-83e6-b66898115e88" providerId="ADAL" clId="{69124B8F-0FD7-9C4B-AB32-E81799D5B804}" dt="2025-05-12T14:11:44.202" v="3475" actId="14826"/>
        <pc:sldMkLst>
          <pc:docMk/>
          <pc:sldMk cId="2037039421" sldId="268"/>
        </pc:sldMkLst>
        <pc:spChg chg="mod ord">
          <ac:chgData name="Mathieu Désautels" userId="88710e40-faa6-4a88-83e6-b66898115e88" providerId="ADAL" clId="{69124B8F-0FD7-9C4B-AB32-E81799D5B804}" dt="2025-05-11T19:11:55.627" v="2968" actId="26606"/>
          <ac:spMkLst>
            <pc:docMk/>
            <pc:sldMk cId="2037039421" sldId="268"/>
            <ac:spMk id="2" creationId="{4AEC7059-28E7-2546-2807-8109EA453783}"/>
          </ac:spMkLst>
        </pc:spChg>
        <pc:spChg chg="mod ord">
          <ac:chgData name="Mathieu Désautels" userId="88710e40-faa6-4a88-83e6-b66898115e88" providerId="ADAL" clId="{69124B8F-0FD7-9C4B-AB32-E81799D5B804}" dt="2025-05-12T13:57:13.240" v="3469" actId="20577"/>
          <ac:spMkLst>
            <pc:docMk/>
            <pc:sldMk cId="2037039421" sldId="268"/>
            <ac:spMk id="3" creationId="{7658A306-7C00-375F-2169-BD2860B223CD}"/>
          </ac:spMkLst>
        </pc:spChg>
        <pc:spChg chg="add del mod">
          <ac:chgData name="Mathieu Désautels" userId="88710e40-faa6-4a88-83e6-b66898115e88" providerId="ADAL" clId="{69124B8F-0FD7-9C4B-AB32-E81799D5B804}" dt="2025-05-11T19:33:23.147" v="3354" actId="478"/>
          <ac:spMkLst>
            <pc:docMk/>
            <pc:sldMk cId="2037039421" sldId="268"/>
            <ac:spMk id="8" creationId="{BF3B7B9F-AEA2-D2DC-6D8D-0B9196C7812E}"/>
          </ac:spMkLst>
        </pc:spChg>
        <pc:picChg chg="add mod">
          <ac:chgData name="Mathieu Désautels" userId="88710e40-faa6-4a88-83e6-b66898115e88" providerId="ADAL" clId="{69124B8F-0FD7-9C4B-AB32-E81799D5B804}" dt="2025-05-12T14:11:44.202" v="3475" actId="14826"/>
          <ac:picMkLst>
            <pc:docMk/>
            <pc:sldMk cId="2037039421" sldId="268"/>
            <ac:picMk id="5" creationId="{53A7CDA6-B206-4BAB-27AF-035DBE0FFF64}"/>
          </ac:picMkLst>
        </pc:picChg>
      </pc:sldChg>
      <pc:sldChg chg="addSp modSp new mod">
        <pc:chgData name="Mathieu Désautels" userId="88710e40-faa6-4a88-83e6-b66898115e88" providerId="ADAL" clId="{69124B8F-0FD7-9C4B-AB32-E81799D5B804}" dt="2025-05-12T15:20:32.742" v="4254" actId="20577"/>
        <pc:sldMkLst>
          <pc:docMk/>
          <pc:sldMk cId="3622549410" sldId="269"/>
        </pc:sldMkLst>
        <pc:spChg chg="mod">
          <ac:chgData name="Mathieu Désautels" userId="88710e40-faa6-4a88-83e6-b66898115e88" providerId="ADAL" clId="{69124B8F-0FD7-9C4B-AB32-E81799D5B804}" dt="2025-05-12T14:45:48.220" v="3784" actId="20577"/>
          <ac:spMkLst>
            <pc:docMk/>
            <pc:sldMk cId="3622549410" sldId="269"/>
            <ac:spMk id="2" creationId="{7690ACB6-8F1F-0632-31A0-F6AFFBECC46E}"/>
          </ac:spMkLst>
        </pc:spChg>
        <pc:spChg chg="mod">
          <ac:chgData name="Mathieu Désautels" userId="88710e40-faa6-4a88-83e6-b66898115e88" providerId="ADAL" clId="{69124B8F-0FD7-9C4B-AB32-E81799D5B804}" dt="2025-05-12T15:20:32.742" v="4254" actId="20577"/>
          <ac:spMkLst>
            <pc:docMk/>
            <pc:sldMk cId="3622549410" sldId="269"/>
            <ac:spMk id="3" creationId="{E07404F1-4B4F-05A3-8E20-FED224F85919}"/>
          </ac:spMkLst>
        </pc:spChg>
        <pc:picChg chg="add mod">
          <ac:chgData name="Mathieu Désautels" userId="88710e40-faa6-4a88-83e6-b66898115e88" providerId="ADAL" clId="{69124B8F-0FD7-9C4B-AB32-E81799D5B804}" dt="2025-05-12T14:54:42.453" v="3852" actId="1076"/>
          <ac:picMkLst>
            <pc:docMk/>
            <pc:sldMk cId="3622549410" sldId="269"/>
            <ac:picMk id="5" creationId="{89DBD5BD-1AC1-AAAD-31E4-F62FA0562C0F}"/>
          </ac:picMkLst>
        </pc:picChg>
      </pc:sldChg>
      <pc:sldChg chg="modSp new del mod ord">
        <pc:chgData name="Mathieu Désautels" userId="88710e40-faa6-4a88-83e6-b66898115e88" providerId="ADAL" clId="{69124B8F-0FD7-9C4B-AB32-E81799D5B804}" dt="2025-05-12T19:59:21.993" v="5685" actId="2696"/>
        <pc:sldMkLst>
          <pc:docMk/>
          <pc:sldMk cId="2990246856" sldId="270"/>
        </pc:sldMkLst>
        <pc:spChg chg="mod">
          <ac:chgData name="Mathieu Désautels" userId="88710e40-faa6-4a88-83e6-b66898115e88" providerId="ADAL" clId="{69124B8F-0FD7-9C4B-AB32-E81799D5B804}" dt="2025-05-12T17:14:14.084" v="5213" actId="20577"/>
          <ac:spMkLst>
            <pc:docMk/>
            <pc:sldMk cId="2990246856" sldId="270"/>
            <ac:spMk id="2" creationId="{BEBF6D75-1A18-F43B-06F5-90BBABE7C064}"/>
          </ac:spMkLst>
        </pc:spChg>
        <pc:spChg chg="mod">
          <ac:chgData name="Mathieu Désautels" userId="88710e40-faa6-4a88-83e6-b66898115e88" providerId="ADAL" clId="{69124B8F-0FD7-9C4B-AB32-E81799D5B804}" dt="2025-05-12T15:36:43.890" v="4307" actId="13926"/>
          <ac:spMkLst>
            <pc:docMk/>
            <pc:sldMk cId="2990246856" sldId="270"/>
            <ac:spMk id="3" creationId="{F86D2C7D-CE84-FF4A-AB83-91609138BA93}"/>
          </ac:spMkLst>
        </pc:spChg>
      </pc:sldChg>
      <pc:sldChg chg="modSp new del mod ord">
        <pc:chgData name="Mathieu Désautels" userId="88710e40-faa6-4a88-83e6-b66898115e88" providerId="ADAL" clId="{69124B8F-0FD7-9C4B-AB32-E81799D5B804}" dt="2025-05-12T16:47:53.529" v="4858" actId="2696"/>
        <pc:sldMkLst>
          <pc:docMk/>
          <pc:sldMk cId="3110765800" sldId="271"/>
        </pc:sldMkLst>
        <pc:spChg chg="mod">
          <ac:chgData name="Mathieu Désautels" userId="88710e40-faa6-4a88-83e6-b66898115e88" providerId="ADAL" clId="{69124B8F-0FD7-9C4B-AB32-E81799D5B804}" dt="2025-05-12T15:39:26.780" v="4333" actId="20577"/>
          <ac:spMkLst>
            <pc:docMk/>
            <pc:sldMk cId="3110765800" sldId="271"/>
            <ac:spMk id="2" creationId="{5B6C708A-5959-1E65-8EAB-19F5862160D9}"/>
          </ac:spMkLst>
        </pc:spChg>
        <pc:spChg chg="mod">
          <ac:chgData name="Mathieu Désautels" userId="88710e40-faa6-4a88-83e6-b66898115e88" providerId="ADAL" clId="{69124B8F-0FD7-9C4B-AB32-E81799D5B804}" dt="2025-05-12T15:38:36.154" v="4313" actId="20577"/>
          <ac:spMkLst>
            <pc:docMk/>
            <pc:sldMk cId="3110765800" sldId="271"/>
            <ac:spMk id="3" creationId="{8D18ACAB-65CF-44CF-22CC-8F40A78A992F}"/>
          </ac:spMkLst>
        </pc:spChg>
      </pc:sldChg>
      <pc:sldChg chg="modSp new mod">
        <pc:chgData name="Mathieu Désautels" userId="88710e40-faa6-4a88-83e6-b66898115e88" providerId="ADAL" clId="{69124B8F-0FD7-9C4B-AB32-E81799D5B804}" dt="2025-05-12T16:50:54.920" v="4929" actId="20577"/>
        <pc:sldMkLst>
          <pc:docMk/>
          <pc:sldMk cId="3203730407" sldId="272"/>
        </pc:sldMkLst>
        <pc:spChg chg="mod">
          <ac:chgData name="Mathieu Désautels" userId="88710e40-faa6-4a88-83e6-b66898115e88" providerId="ADAL" clId="{69124B8F-0FD7-9C4B-AB32-E81799D5B804}" dt="2025-05-09T18:11:37.898" v="2391"/>
          <ac:spMkLst>
            <pc:docMk/>
            <pc:sldMk cId="3203730407" sldId="272"/>
            <ac:spMk id="2" creationId="{1C83B85A-1CDC-9988-8EA0-9E9F9047B656}"/>
          </ac:spMkLst>
        </pc:spChg>
        <pc:spChg chg="mod">
          <ac:chgData name="Mathieu Désautels" userId="88710e40-faa6-4a88-83e6-b66898115e88" providerId="ADAL" clId="{69124B8F-0FD7-9C4B-AB32-E81799D5B804}" dt="2025-05-12T16:50:54.920" v="4929" actId="20577"/>
          <ac:spMkLst>
            <pc:docMk/>
            <pc:sldMk cId="3203730407" sldId="272"/>
            <ac:spMk id="3" creationId="{8BF37748-D505-FFF3-6E26-7CE0FD638D6F}"/>
          </ac:spMkLst>
        </pc:spChg>
      </pc:sldChg>
      <pc:sldChg chg="modSp new mod">
        <pc:chgData name="Mathieu Désautels" userId="88710e40-faa6-4a88-83e6-b66898115e88" providerId="ADAL" clId="{69124B8F-0FD7-9C4B-AB32-E81799D5B804}" dt="2025-05-12T20:14:36.745" v="5751" actId="20577"/>
        <pc:sldMkLst>
          <pc:docMk/>
          <pc:sldMk cId="3611522737" sldId="273"/>
        </pc:sldMkLst>
        <pc:spChg chg="mod">
          <ac:chgData name="Mathieu Désautels" userId="88710e40-faa6-4a88-83e6-b66898115e88" providerId="ADAL" clId="{69124B8F-0FD7-9C4B-AB32-E81799D5B804}" dt="2025-05-12T14:12:12.807" v="3485" actId="20577"/>
          <ac:spMkLst>
            <pc:docMk/>
            <pc:sldMk cId="3611522737" sldId="273"/>
            <ac:spMk id="2" creationId="{76FCABBD-991F-4E74-B8C8-156C7532D1E9}"/>
          </ac:spMkLst>
        </pc:spChg>
        <pc:spChg chg="mod">
          <ac:chgData name="Mathieu Désautels" userId="88710e40-faa6-4a88-83e6-b66898115e88" providerId="ADAL" clId="{69124B8F-0FD7-9C4B-AB32-E81799D5B804}" dt="2025-05-12T20:14:36.745" v="5751" actId="20577"/>
          <ac:spMkLst>
            <pc:docMk/>
            <pc:sldMk cId="3611522737" sldId="273"/>
            <ac:spMk id="3" creationId="{D89C4FE1-D506-F345-9CB9-4F5577562CE2}"/>
          </ac:spMkLst>
        </pc:spChg>
      </pc:sldChg>
      <pc:sldChg chg="modSp del mod">
        <pc:chgData name="Mathieu Désautels" userId="88710e40-faa6-4a88-83e6-b66898115e88" providerId="ADAL" clId="{69124B8F-0FD7-9C4B-AB32-E81799D5B804}" dt="2025-05-12T15:24:24.714" v="4301" actId="2696"/>
        <pc:sldMkLst>
          <pc:docMk/>
          <pc:sldMk cId="2847858833" sldId="274"/>
        </pc:sldMkLst>
        <pc:spChg chg="mod">
          <ac:chgData name="Mathieu Désautels" userId="88710e40-faa6-4a88-83e6-b66898115e88" providerId="ADAL" clId="{69124B8F-0FD7-9C4B-AB32-E81799D5B804}" dt="2025-05-12T13:25:26.553" v="3375" actId="13926"/>
          <ac:spMkLst>
            <pc:docMk/>
            <pc:sldMk cId="2847858833" sldId="274"/>
            <ac:spMk id="3" creationId="{B12B1E46-9061-A140-DF20-91E11344E6EE}"/>
          </ac:spMkLst>
        </pc:spChg>
      </pc:sldChg>
      <pc:sldChg chg="modSp add del mod">
        <pc:chgData name="Mathieu Désautels" userId="88710e40-faa6-4a88-83e6-b66898115e88" providerId="ADAL" clId="{69124B8F-0FD7-9C4B-AB32-E81799D5B804}" dt="2025-05-12T20:44:01.297" v="6013" actId="2696"/>
        <pc:sldMkLst>
          <pc:docMk/>
          <pc:sldMk cId="1678744187" sldId="275"/>
        </pc:sldMkLst>
        <pc:spChg chg="mod">
          <ac:chgData name="Mathieu Désautels" userId="88710e40-faa6-4a88-83e6-b66898115e88" providerId="ADAL" clId="{69124B8F-0FD7-9C4B-AB32-E81799D5B804}" dt="2025-05-12T17:14:31.012" v="5226" actId="20577"/>
          <ac:spMkLst>
            <pc:docMk/>
            <pc:sldMk cId="1678744187" sldId="275"/>
            <ac:spMk id="2" creationId="{1B7E5A90-C318-30FD-CBBC-65514AD4AD70}"/>
          </ac:spMkLst>
        </pc:spChg>
        <pc:spChg chg="mod">
          <ac:chgData name="Mathieu Désautels" userId="88710e40-faa6-4a88-83e6-b66898115e88" providerId="ADAL" clId="{69124B8F-0FD7-9C4B-AB32-E81799D5B804}" dt="2025-05-12T15:37:55.675" v="4308" actId="13926"/>
          <ac:spMkLst>
            <pc:docMk/>
            <pc:sldMk cId="1678744187" sldId="275"/>
            <ac:spMk id="3" creationId="{CE41820A-F883-443B-69F1-37284AD1C3BC}"/>
          </ac:spMkLst>
        </pc:spChg>
      </pc:sldChg>
      <pc:sldChg chg="addSp delSp modSp add mod">
        <pc:chgData name="Mathieu Désautels" userId="88710e40-faa6-4a88-83e6-b66898115e88" providerId="ADAL" clId="{69124B8F-0FD7-9C4B-AB32-E81799D5B804}" dt="2025-05-12T15:23:22.672" v="4298" actId="1076"/>
        <pc:sldMkLst>
          <pc:docMk/>
          <pc:sldMk cId="1843556011" sldId="276"/>
        </pc:sldMkLst>
        <pc:spChg chg="mod">
          <ac:chgData name="Mathieu Désautels" userId="88710e40-faa6-4a88-83e6-b66898115e88" providerId="ADAL" clId="{69124B8F-0FD7-9C4B-AB32-E81799D5B804}" dt="2025-05-12T15:21:54.731" v="4281" actId="20577"/>
          <ac:spMkLst>
            <pc:docMk/>
            <pc:sldMk cId="1843556011" sldId="276"/>
            <ac:spMk id="2" creationId="{36DDF0EC-47C2-7EC4-91C6-CEDEB2364E04}"/>
          </ac:spMkLst>
        </pc:spChg>
        <pc:spChg chg="del mod">
          <ac:chgData name="Mathieu Désautels" userId="88710e40-faa6-4a88-83e6-b66898115e88" providerId="ADAL" clId="{69124B8F-0FD7-9C4B-AB32-E81799D5B804}" dt="2025-05-12T15:22:00.843" v="4283" actId="478"/>
          <ac:spMkLst>
            <pc:docMk/>
            <pc:sldMk cId="1843556011" sldId="276"/>
            <ac:spMk id="3" creationId="{06CCD2B4-3F07-244F-054B-37A955019692}"/>
          </ac:spMkLst>
        </pc:spChg>
        <pc:spChg chg="add del mod">
          <ac:chgData name="Mathieu Désautels" userId="88710e40-faa6-4a88-83e6-b66898115e88" providerId="ADAL" clId="{69124B8F-0FD7-9C4B-AB32-E81799D5B804}" dt="2025-05-12T13:25:47.569" v="3410" actId="478"/>
          <ac:spMkLst>
            <pc:docMk/>
            <pc:sldMk cId="1843556011" sldId="276"/>
            <ac:spMk id="6" creationId="{3039E386-D599-9A9D-1CB3-11F5BCACEB0E}"/>
          </ac:spMkLst>
        </pc:spChg>
        <pc:graphicFrameChg chg="add mod modGraphic">
          <ac:chgData name="Mathieu Désautels" userId="88710e40-faa6-4a88-83e6-b66898115e88" providerId="ADAL" clId="{69124B8F-0FD7-9C4B-AB32-E81799D5B804}" dt="2025-05-12T15:23:17.986" v="4297" actId="1076"/>
          <ac:graphicFrameMkLst>
            <pc:docMk/>
            <pc:sldMk cId="1843556011" sldId="276"/>
            <ac:graphicFrameMk id="4" creationId="{AEB8457C-A50D-8E9E-003D-DE8A2D82DB6E}"/>
          </ac:graphicFrameMkLst>
        </pc:graphicFrameChg>
        <pc:graphicFrameChg chg="add mod modGraphic">
          <ac:chgData name="Mathieu Désautels" userId="88710e40-faa6-4a88-83e6-b66898115e88" providerId="ADAL" clId="{69124B8F-0FD7-9C4B-AB32-E81799D5B804}" dt="2025-05-12T15:23:22.672" v="4298" actId="1076"/>
          <ac:graphicFrameMkLst>
            <pc:docMk/>
            <pc:sldMk cId="1843556011" sldId="276"/>
            <ac:graphicFrameMk id="5" creationId="{21BF861E-1090-E6B0-DDAD-D6A65F4C22DE}"/>
          </ac:graphicFrameMkLst>
        </pc:graphicFrameChg>
      </pc:sldChg>
      <pc:sldChg chg="addSp delSp modSp add mod">
        <pc:chgData name="Mathieu Désautels" userId="88710e40-faa6-4a88-83e6-b66898115e88" providerId="ADAL" clId="{69124B8F-0FD7-9C4B-AB32-E81799D5B804}" dt="2025-05-12T15:23:34.331" v="4300" actId="1076"/>
        <pc:sldMkLst>
          <pc:docMk/>
          <pc:sldMk cId="1738847588" sldId="277"/>
        </pc:sldMkLst>
        <pc:spChg chg="mod">
          <ac:chgData name="Mathieu Désautels" userId="88710e40-faa6-4a88-83e6-b66898115e88" providerId="ADAL" clId="{69124B8F-0FD7-9C4B-AB32-E81799D5B804}" dt="2025-05-12T15:22:22.238" v="4290" actId="20577"/>
          <ac:spMkLst>
            <pc:docMk/>
            <pc:sldMk cId="1738847588" sldId="277"/>
            <ac:spMk id="2" creationId="{A7FC3985-70F2-FAA6-7DCA-3B1D82DD2F3D}"/>
          </ac:spMkLst>
        </pc:spChg>
        <pc:spChg chg="del mod">
          <ac:chgData name="Mathieu Désautels" userId="88710e40-faa6-4a88-83e6-b66898115e88" providerId="ADAL" clId="{69124B8F-0FD7-9C4B-AB32-E81799D5B804}" dt="2025-05-12T15:22:10.890" v="4284" actId="478"/>
          <ac:spMkLst>
            <pc:docMk/>
            <pc:sldMk cId="1738847588" sldId="277"/>
            <ac:spMk id="3" creationId="{8AE27367-9692-8A02-7974-FF61D2E217F4}"/>
          </ac:spMkLst>
        </pc:spChg>
        <pc:spChg chg="add mod">
          <ac:chgData name="Mathieu Désautels" userId="88710e40-faa6-4a88-83e6-b66898115e88" providerId="ADAL" clId="{69124B8F-0FD7-9C4B-AB32-E81799D5B804}" dt="2025-05-12T13:26:52.979" v="3422"/>
          <ac:spMkLst>
            <pc:docMk/>
            <pc:sldMk cId="1738847588" sldId="277"/>
            <ac:spMk id="8" creationId="{50EFC09A-9344-A1EE-335B-D3191164118E}"/>
          </ac:spMkLst>
        </pc:spChg>
        <pc:spChg chg="add del mod">
          <ac:chgData name="Mathieu Désautels" userId="88710e40-faa6-4a88-83e6-b66898115e88" providerId="ADAL" clId="{69124B8F-0FD7-9C4B-AB32-E81799D5B804}" dt="2025-05-12T15:22:13.893" v="4286" actId="478"/>
          <ac:spMkLst>
            <pc:docMk/>
            <pc:sldMk cId="1738847588" sldId="277"/>
            <ac:spMk id="9" creationId="{40E69301-BEB7-1D61-6283-AB83AB178F82}"/>
          </ac:spMkLst>
        </pc:spChg>
        <pc:graphicFrameChg chg="del">
          <ac:chgData name="Mathieu Désautels" userId="88710e40-faa6-4a88-83e6-b66898115e88" providerId="ADAL" clId="{69124B8F-0FD7-9C4B-AB32-E81799D5B804}" dt="2025-05-12T13:26:40.117" v="3420" actId="478"/>
          <ac:graphicFrameMkLst>
            <pc:docMk/>
            <pc:sldMk cId="1738847588" sldId="277"/>
            <ac:graphicFrameMk id="4" creationId="{7A9B4D2A-7FC6-DF36-346E-CDC6F322C791}"/>
          </ac:graphicFrameMkLst>
        </pc:graphicFrameChg>
        <pc:graphicFrameChg chg="del">
          <ac:chgData name="Mathieu Désautels" userId="88710e40-faa6-4a88-83e6-b66898115e88" providerId="ADAL" clId="{69124B8F-0FD7-9C4B-AB32-E81799D5B804}" dt="2025-05-12T13:26:42.166" v="3421" actId="478"/>
          <ac:graphicFrameMkLst>
            <pc:docMk/>
            <pc:sldMk cId="1738847588" sldId="277"/>
            <ac:graphicFrameMk id="5" creationId="{6190F3AB-E1C3-F757-8D1A-75B6418CB3AC}"/>
          </ac:graphicFrameMkLst>
        </pc:graphicFrameChg>
        <pc:graphicFrameChg chg="add mod modGraphic">
          <ac:chgData name="Mathieu Désautels" userId="88710e40-faa6-4a88-83e6-b66898115e88" providerId="ADAL" clId="{69124B8F-0FD7-9C4B-AB32-E81799D5B804}" dt="2025-05-12T15:23:30.290" v="4299" actId="1076"/>
          <ac:graphicFrameMkLst>
            <pc:docMk/>
            <pc:sldMk cId="1738847588" sldId="277"/>
            <ac:graphicFrameMk id="6" creationId="{39B26648-04FA-67B2-6A46-6A302C7DC4CF}"/>
          </ac:graphicFrameMkLst>
        </pc:graphicFrameChg>
        <pc:graphicFrameChg chg="add mod modGraphic">
          <ac:chgData name="Mathieu Désautels" userId="88710e40-faa6-4a88-83e6-b66898115e88" providerId="ADAL" clId="{69124B8F-0FD7-9C4B-AB32-E81799D5B804}" dt="2025-05-12T15:23:34.331" v="4300" actId="1076"/>
          <ac:graphicFrameMkLst>
            <pc:docMk/>
            <pc:sldMk cId="1738847588" sldId="277"/>
            <ac:graphicFrameMk id="7" creationId="{69227FB0-2C43-23E1-40F1-68AAF8D9C4B5}"/>
          </ac:graphicFrameMkLst>
        </pc:graphicFrameChg>
      </pc:sldChg>
      <pc:sldChg chg="addSp delSp modSp add mod">
        <pc:chgData name="Mathieu Désautels" userId="88710e40-faa6-4a88-83e6-b66898115e88" providerId="ADAL" clId="{69124B8F-0FD7-9C4B-AB32-E81799D5B804}" dt="2025-05-12T15:22:50.049" v="4296" actId="1076"/>
        <pc:sldMkLst>
          <pc:docMk/>
          <pc:sldMk cId="3550087921" sldId="278"/>
        </pc:sldMkLst>
        <pc:spChg chg="mod">
          <ac:chgData name="Mathieu Désautels" userId="88710e40-faa6-4a88-83e6-b66898115e88" providerId="ADAL" clId="{69124B8F-0FD7-9C4B-AB32-E81799D5B804}" dt="2025-05-12T15:22:35.361" v="4293" actId="20577"/>
          <ac:spMkLst>
            <pc:docMk/>
            <pc:sldMk cId="3550087921" sldId="278"/>
            <ac:spMk id="2" creationId="{D88754D1-B18D-8D6B-4DBA-C9455A5CE881}"/>
          </ac:spMkLst>
        </pc:spChg>
        <pc:spChg chg="del mod">
          <ac:chgData name="Mathieu Désautels" userId="88710e40-faa6-4a88-83e6-b66898115e88" providerId="ADAL" clId="{69124B8F-0FD7-9C4B-AB32-E81799D5B804}" dt="2025-05-12T15:22:38.095" v="4294" actId="478"/>
          <ac:spMkLst>
            <pc:docMk/>
            <pc:sldMk cId="3550087921" sldId="278"/>
            <ac:spMk id="3" creationId="{AFF825E3-2D3B-43FA-38E0-29ACD5E0E779}"/>
          </ac:spMkLst>
        </pc:spChg>
        <pc:spChg chg="add del mod">
          <ac:chgData name="Mathieu Désautels" userId="88710e40-faa6-4a88-83e6-b66898115e88" providerId="ADAL" clId="{69124B8F-0FD7-9C4B-AB32-E81799D5B804}" dt="2025-05-12T15:22:39.193" v="4295" actId="478"/>
          <ac:spMkLst>
            <pc:docMk/>
            <pc:sldMk cId="3550087921" sldId="278"/>
            <ac:spMk id="5" creationId="{1AD499BE-E209-CE3D-B7B5-EBEE56FDDCE1}"/>
          </ac:spMkLst>
        </pc:spChg>
        <pc:graphicFrameChg chg="add mod modGraphic">
          <ac:chgData name="Mathieu Désautels" userId="88710e40-faa6-4a88-83e6-b66898115e88" providerId="ADAL" clId="{69124B8F-0FD7-9C4B-AB32-E81799D5B804}" dt="2025-05-12T15:22:50.049" v="4296" actId="1076"/>
          <ac:graphicFrameMkLst>
            <pc:docMk/>
            <pc:sldMk cId="3550087921" sldId="278"/>
            <ac:graphicFrameMk id="4" creationId="{C2E246AC-19AD-DC90-6E55-3C4139F3D930}"/>
          </ac:graphicFrameMkLst>
        </pc:graphicFrameChg>
        <pc:graphicFrameChg chg="del">
          <ac:chgData name="Mathieu Désautels" userId="88710e40-faa6-4a88-83e6-b66898115e88" providerId="ADAL" clId="{69124B8F-0FD7-9C4B-AB32-E81799D5B804}" dt="2025-05-12T13:27:48.875" v="3435" actId="478"/>
          <ac:graphicFrameMkLst>
            <pc:docMk/>
            <pc:sldMk cId="3550087921" sldId="278"/>
            <ac:graphicFrameMk id="6" creationId="{5BF643ED-2E45-E2F3-87E1-4FC630ECDC7C}"/>
          </ac:graphicFrameMkLst>
        </pc:graphicFrameChg>
        <pc:graphicFrameChg chg="del modGraphic">
          <ac:chgData name="Mathieu Désautels" userId="88710e40-faa6-4a88-83e6-b66898115e88" providerId="ADAL" clId="{69124B8F-0FD7-9C4B-AB32-E81799D5B804}" dt="2025-05-12T13:27:52.376" v="3437" actId="478"/>
          <ac:graphicFrameMkLst>
            <pc:docMk/>
            <pc:sldMk cId="3550087921" sldId="278"/>
            <ac:graphicFrameMk id="7" creationId="{DD45FDA7-90E8-80A0-4533-66CA9730BEF5}"/>
          </ac:graphicFrameMkLst>
        </pc:graphicFrameChg>
      </pc:sldChg>
      <pc:sldChg chg="modSp mod ord">
        <pc:chgData name="Mathieu Désautels" userId="88710e40-faa6-4a88-83e6-b66898115e88" providerId="ADAL" clId="{69124B8F-0FD7-9C4B-AB32-E81799D5B804}" dt="2025-05-12T16:44:08.636" v="4740" actId="20577"/>
        <pc:sldMkLst>
          <pc:docMk/>
          <pc:sldMk cId="3864207465" sldId="279"/>
        </pc:sldMkLst>
        <pc:spChg chg="mod">
          <ac:chgData name="Mathieu Désautels" userId="88710e40-faa6-4a88-83e6-b66898115e88" providerId="ADAL" clId="{69124B8F-0FD7-9C4B-AB32-E81799D5B804}" dt="2025-05-12T16:44:08.636" v="4740" actId="20577"/>
          <ac:spMkLst>
            <pc:docMk/>
            <pc:sldMk cId="3864207465" sldId="279"/>
            <ac:spMk id="2" creationId="{F04EEC0D-09A7-1FD2-17FE-58508E67F377}"/>
          </ac:spMkLst>
        </pc:spChg>
        <pc:spChg chg="mod">
          <ac:chgData name="Mathieu Désautels" userId="88710e40-faa6-4a88-83e6-b66898115e88" providerId="ADAL" clId="{69124B8F-0FD7-9C4B-AB32-E81799D5B804}" dt="2025-05-12T15:38:15.306" v="4312" actId="20577"/>
          <ac:spMkLst>
            <pc:docMk/>
            <pc:sldMk cId="3864207465" sldId="279"/>
            <ac:spMk id="3" creationId="{09884429-9FCA-F962-4064-D819B8CBED53}"/>
          </ac:spMkLst>
        </pc:spChg>
      </pc:sldChg>
      <pc:sldChg chg="addSp modSp add mod">
        <pc:chgData name="Mathieu Désautels" userId="88710e40-faa6-4a88-83e6-b66898115e88" providerId="ADAL" clId="{69124B8F-0FD7-9C4B-AB32-E81799D5B804}" dt="2025-05-12T15:20:06.611" v="4238" actId="20577"/>
        <pc:sldMkLst>
          <pc:docMk/>
          <pc:sldMk cId="2011655210" sldId="280"/>
        </pc:sldMkLst>
        <pc:spChg chg="mod">
          <ac:chgData name="Mathieu Désautels" userId="88710e40-faa6-4a88-83e6-b66898115e88" providerId="ADAL" clId="{69124B8F-0FD7-9C4B-AB32-E81799D5B804}" dt="2025-05-12T14:46:13.710" v="3788" actId="20577"/>
          <ac:spMkLst>
            <pc:docMk/>
            <pc:sldMk cId="2011655210" sldId="280"/>
            <ac:spMk id="2" creationId="{B9998038-81F4-DEF3-51F8-CAB8A8445DB1}"/>
          </ac:spMkLst>
        </pc:spChg>
        <pc:spChg chg="mod">
          <ac:chgData name="Mathieu Désautels" userId="88710e40-faa6-4a88-83e6-b66898115e88" providerId="ADAL" clId="{69124B8F-0FD7-9C4B-AB32-E81799D5B804}" dt="2025-05-12T15:20:06.611" v="4238" actId="20577"/>
          <ac:spMkLst>
            <pc:docMk/>
            <pc:sldMk cId="2011655210" sldId="280"/>
            <ac:spMk id="3" creationId="{1625D924-EE73-CFE9-8B7D-0BF72DF64625}"/>
          </ac:spMkLst>
        </pc:spChg>
        <pc:picChg chg="add mod">
          <ac:chgData name="Mathieu Désautels" userId="88710e40-faa6-4a88-83e6-b66898115e88" providerId="ADAL" clId="{69124B8F-0FD7-9C4B-AB32-E81799D5B804}" dt="2025-05-12T14:54:34.660" v="3850" actId="1076"/>
          <ac:picMkLst>
            <pc:docMk/>
            <pc:sldMk cId="2011655210" sldId="280"/>
            <ac:picMk id="5" creationId="{FA0E21D2-94B1-CB7D-F8E4-4ACDADEF1E5D}"/>
          </ac:picMkLst>
        </pc:picChg>
      </pc:sldChg>
      <pc:sldChg chg="addSp modSp add mod">
        <pc:chgData name="Mathieu Désautels" userId="88710e40-faa6-4a88-83e6-b66898115e88" providerId="ADAL" clId="{69124B8F-0FD7-9C4B-AB32-E81799D5B804}" dt="2025-05-12T15:21:29.244" v="4270" actId="20577"/>
        <pc:sldMkLst>
          <pc:docMk/>
          <pc:sldMk cId="18384478" sldId="281"/>
        </pc:sldMkLst>
        <pc:spChg chg="mod">
          <ac:chgData name="Mathieu Désautels" userId="88710e40-faa6-4a88-83e6-b66898115e88" providerId="ADAL" clId="{69124B8F-0FD7-9C4B-AB32-E81799D5B804}" dt="2025-05-12T14:46:18.079" v="3792" actId="20577"/>
          <ac:spMkLst>
            <pc:docMk/>
            <pc:sldMk cId="18384478" sldId="281"/>
            <ac:spMk id="2" creationId="{ADF6EAC3-5564-5AAB-31BD-82664E1A05F0}"/>
          </ac:spMkLst>
        </pc:spChg>
        <pc:spChg chg="mod">
          <ac:chgData name="Mathieu Désautels" userId="88710e40-faa6-4a88-83e6-b66898115e88" providerId="ADAL" clId="{69124B8F-0FD7-9C4B-AB32-E81799D5B804}" dt="2025-05-12T15:21:29.244" v="4270" actId="20577"/>
          <ac:spMkLst>
            <pc:docMk/>
            <pc:sldMk cId="18384478" sldId="281"/>
            <ac:spMk id="3" creationId="{473A6DFE-B894-004D-C048-B73C7B326F47}"/>
          </ac:spMkLst>
        </pc:spChg>
        <pc:picChg chg="add mod">
          <ac:chgData name="Mathieu Désautels" userId="88710e40-faa6-4a88-83e6-b66898115e88" providerId="ADAL" clId="{69124B8F-0FD7-9C4B-AB32-E81799D5B804}" dt="2025-05-12T14:54:28.256" v="3848" actId="1076"/>
          <ac:picMkLst>
            <pc:docMk/>
            <pc:sldMk cId="18384478" sldId="281"/>
            <ac:picMk id="5" creationId="{CB0E2B94-18E1-33DE-8FBF-AD04B8A63879}"/>
          </ac:picMkLst>
        </pc:picChg>
      </pc:sldChg>
      <pc:sldChg chg="addSp delSp modSp add del mod ord">
        <pc:chgData name="Mathieu Désautels" userId="88710e40-faa6-4a88-83e6-b66898115e88" providerId="ADAL" clId="{69124B8F-0FD7-9C4B-AB32-E81799D5B804}" dt="2025-05-12T20:52:21.395" v="6108" actId="20577"/>
        <pc:sldMkLst>
          <pc:docMk/>
          <pc:sldMk cId="3358238540" sldId="285"/>
        </pc:sldMkLst>
        <pc:spChg chg="mod">
          <ac:chgData name="Mathieu Désautels" userId="88710e40-faa6-4a88-83e6-b66898115e88" providerId="ADAL" clId="{69124B8F-0FD7-9C4B-AB32-E81799D5B804}" dt="2025-05-12T15:48:23.669" v="4365" actId="20577"/>
          <ac:spMkLst>
            <pc:docMk/>
            <pc:sldMk cId="3358238540" sldId="285"/>
            <ac:spMk id="2" creationId="{B3E645C6-336A-7FDF-D225-B022ECE68DFC}"/>
          </ac:spMkLst>
        </pc:spChg>
        <pc:spChg chg="del mod">
          <ac:chgData name="Mathieu Désautels" userId="88710e40-faa6-4a88-83e6-b66898115e88" providerId="ADAL" clId="{69124B8F-0FD7-9C4B-AB32-E81799D5B804}" dt="2025-05-12T15:48:43.075" v="4369" actId="931"/>
          <ac:spMkLst>
            <pc:docMk/>
            <pc:sldMk cId="3358238540" sldId="285"/>
            <ac:spMk id="3" creationId="{2C424609-E49E-E6C0-0039-208530F26D67}"/>
          </ac:spMkLst>
        </pc:spChg>
        <pc:spChg chg="add mod">
          <ac:chgData name="Mathieu Désautels" userId="88710e40-faa6-4a88-83e6-b66898115e88" providerId="ADAL" clId="{69124B8F-0FD7-9C4B-AB32-E81799D5B804}" dt="2025-05-12T20:52:21.395" v="6108" actId="20577"/>
          <ac:spMkLst>
            <pc:docMk/>
            <pc:sldMk cId="3358238540" sldId="285"/>
            <ac:spMk id="6" creationId="{65B555FF-C8BF-6073-4482-1933AF61B87B}"/>
          </ac:spMkLst>
        </pc:spChg>
        <pc:picChg chg="add mod">
          <ac:chgData name="Mathieu Désautels" userId="88710e40-faa6-4a88-83e6-b66898115e88" providerId="ADAL" clId="{69124B8F-0FD7-9C4B-AB32-E81799D5B804}" dt="2025-05-12T20:51:37.091" v="6090" actId="14826"/>
          <ac:picMkLst>
            <pc:docMk/>
            <pc:sldMk cId="3358238540" sldId="285"/>
            <ac:picMk id="5" creationId="{6A9ABF33-5160-CFC6-D0CF-0D3AFE1D0FE4}"/>
          </ac:picMkLst>
        </pc:picChg>
      </pc:sldChg>
      <pc:sldChg chg="addSp delSp modSp add mod">
        <pc:chgData name="Mathieu Désautels" userId="88710e40-faa6-4a88-83e6-b66898115e88" providerId="ADAL" clId="{69124B8F-0FD7-9C4B-AB32-E81799D5B804}" dt="2025-05-12T20:51:14.479" v="6089" actId="20577"/>
        <pc:sldMkLst>
          <pc:docMk/>
          <pc:sldMk cId="1430086350" sldId="286"/>
        </pc:sldMkLst>
        <pc:spChg chg="add del mod">
          <ac:chgData name="Mathieu Désautels" userId="88710e40-faa6-4a88-83e6-b66898115e88" providerId="ADAL" clId="{69124B8F-0FD7-9C4B-AB32-E81799D5B804}" dt="2025-05-12T15:57:28.138" v="4562" actId="931"/>
          <ac:spMkLst>
            <pc:docMk/>
            <pc:sldMk cId="1430086350" sldId="286"/>
            <ac:spMk id="3" creationId="{FF0C9EFB-134F-037C-D8B1-3FCE6EA756A1}"/>
          </ac:spMkLst>
        </pc:spChg>
        <pc:spChg chg="add mod">
          <ac:chgData name="Mathieu Désautels" userId="88710e40-faa6-4a88-83e6-b66898115e88" providerId="ADAL" clId="{69124B8F-0FD7-9C4B-AB32-E81799D5B804}" dt="2025-05-12T20:51:14.479" v="6089" actId="20577"/>
          <ac:spMkLst>
            <pc:docMk/>
            <pc:sldMk cId="1430086350" sldId="286"/>
            <ac:spMk id="7" creationId="{40DBD6B6-9C3D-09A9-D817-2DD66367AD4F}"/>
          </ac:spMkLst>
        </pc:spChg>
        <pc:picChg chg="del">
          <ac:chgData name="Mathieu Désautels" userId="88710e40-faa6-4a88-83e6-b66898115e88" providerId="ADAL" clId="{69124B8F-0FD7-9C4B-AB32-E81799D5B804}" dt="2025-05-12T15:49:20.645" v="4374" actId="478"/>
          <ac:picMkLst>
            <pc:docMk/>
            <pc:sldMk cId="1430086350" sldId="286"/>
            <ac:picMk id="5" creationId="{EBD28C82-43CE-BA10-22B0-07A7AC936737}"/>
          </ac:picMkLst>
        </pc:picChg>
        <pc:picChg chg="add mod">
          <ac:chgData name="Mathieu Désautels" userId="88710e40-faa6-4a88-83e6-b66898115e88" providerId="ADAL" clId="{69124B8F-0FD7-9C4B-AB32-E81799D5B804}" dt="2025-05-12T20:51:07.134" v="6085" actId="14100"/>
          <ac:picMkLst>
            <pc:docMk/>
            <pc:sldMk cId="1430086350" sldId="286"/>
            <ac:picMk id="6" creationId="{68CED447-029A-BF47-233E-FFCBFE075911}"/>
          </ac:picMkLst>
        </pc:picChg>
      </pc:sldChg>
      <pc:sldChg chg="modSp add mod">
        <pc:chgData name="Mathieu Désautels" userId="88710e40-faa6-4a88-83e6-b66898115e88" providerId="ADAL" clId="{69124B8F-0FD7-9C4B-AB32-E81799D5B804}" dt="2025-05-12T17:07:55.464" v="5191" actId="20577"/>
        <pc:sldMkLst>
          <pc:docMk/>
          <pc:sldMk cId="2751728127" sldId="287"/>
        </pc:sldMkLst>
        <pc:spChg chg="mod">
          <ac:chgData name="Mathieu Désautels" userId="88710e40-faa6-4a88-83e6-b66898115e88" providerId="ADAL" clId="{69124B8F-0FD7-9C4B-AB32-E81799D5B804}" dt="2025-05-12T16:45:58.911" v="4772" actId="20577"/>
          <ac:spMkLst>
            <pc:docMk/>
            <pc:sldMk cId="2751728127" sldId="287"/>
            <ac:spMk id="2" creationId="{0885289E-AB98-CF09-2300-804CB75F61CB}"/>
          </ac:spMkLst>
        </pc:spChg>
        <pc:spChg chg="mod">
          <ac:chgData name="Mathieu Désautels" userId="88710e40-faa6-4a88-83e6-b66898115e88" providerId="ADAL" clId="{69124B8F-0FD7-9C4B-AB32-E81799D5B804}" dt="2025-05-12T17:07:55.464" v="5191" actId="20577"/>
          <ac:spMkLst>
            <pc:docMk/>
            <pc:sldMk cId="2751728127" sldId="287"/>
            <ac:spMk id="3" creationId="{E5E65786-2F07-5907-ECBC-F5DBD50A41A6}"/>
          </ac:spMkLst>
        </pc:spChg>
      </pc:sldChg>
      <pc:sldChg chg="modSp add mod">
        <pc:chgData name="Mathieu Désautels" userId="88710e40-faa6-4a88-83e6-b66898115e88" providerId="ADAL" clId="{69124B8F-0FD7-9C4B-AB32-E81799D5B804}" dt="2025-05-12T16:46:48.503" v="4815" actId="13926"/>
        <pc:sldMkLst>
          <pc:docMk/>
          <pc:sldMk cId="3883908039" sldId="288"/>
        </pc:sldMkLst>
        <pc:spChg chg="mod">
          <ac:chgData name="Mathieu Désautels" userId="88710e40-faa6-4a88-83e6-b66898115e88" providerId="ADAL" clId="{69124B8F-0FD7-9C4B-AB32-E81799D5B804}" dt="2025-05-12T16:46:32.796" v="4806" actId="20577"/>
          <ac:spMkLst>
            <pc:docMk/>
            <pc:sldMk cId="3883908039" sldId="288"/>
            <ac:spMk id="2" creationId="{47CC332C-B106-EFA2-AF7F-C8A78ED0494B}"/>
          </ac:spMkLst>
        </pc:spChg>
        <pc:spChg chg="mod">
          <ac:chgData name="Mathieu Désautels" userId="88710e40-faa6-4a88-83e6-b66898115e88" providerId="ADAL" clId="{69124B8F-0FD7-9C4B-AB32-E81799D5B804}" dt="2025-05-12T16:46:48.503" v="4815" actId="13926"/>
          <ac:spMkLst>
            <pc:docMk/>
            <pc:sldMk cId="3883908039" sldId="288"/>
            <ac:spMk id="3" creationId="{244D2AD3-CFDA-0DFF-8DE4-64333F93F0DB}"/>
          </ac:spMkLst>
        </pc:spChg>
      </pc:sldChg>
      <pc:sldChg chg="modSp add mod">
        <pc:chgData name="Mathieu Désautels" userId="88710e40-faa6-4a88-83e6-b66898115e88" providerId="ADAL" clId="{69124B8F-0FD7-9C4B-AB32-E81799D5B804}" dt="2025-05-12T21:07:40.384" v="6176" actId="13926"/>
        <pc:sldMkLst>
          <pc:docMk/>
          <pc:sldMk cId="30476545" sldId="289"/>
        </pc:sldMkLst>
        <pc:spChg chg="mod">
          <ac:chgData name="Mathieu Désautels" userId="88710e40-faa6-4a88-83e6-b66898115e88" providerId="ADAL" clId="{69124B8F-0FD7-9C4B-AB32-E81799D5B804}" dt="2025-05-12T16:47:09.904" v="4842" actId="20577"/>
          <ac:spMkLst>
            <pc:docMk/>
            <pc:sldMk cId="30476545" sldId="289"/>
            <ac:spMk id="2" creationId="{881CA718-BE3F-0305-43DF-1B0A4AD51F33}"/>
          </ac:spMkLst>
        </pc:spChg>
        <pc:spChg chg="mod">
          <ac:chgData name="Mathieu Désautels" userId="88710e40-faa6-4a88-83e6-b66898115e88" providerId="ADAL" clId="{69124B8F-0FD7-9C4B-AB32-E81799D5B804}" dt="2025-05-12T21:07:40.384" v="6176" actId="13926"/>
          <ac:spMkLst>
            <pc:docMk/>
            <pc:sldMk cId="30476545" sldId="289"/>
            <ac:spMk id="3" creationId="{9ED02E02-6880-88F0-45C3-F45E65DF6C2F}"/>
          </ac:spMkLst>
        </pc:spChg>
      </pc:sldChg>
      <pc:sldChg chg="addSp delSp modSp add mod ord">
        <pc:chgData name="Mathieu Désautels" userId="88710e40-faa6-4a88-83e6-b66898115e88" providerId="ADAL" clId="{69124B8F-0FD7-9C4B-AB32-E81799D5B804}" dt="2025-05-12T20:30:11.501" v="6010" actId="20577"/>
        <pc:sldMkLst>
          <pc:docMk/>
          <pc:sldMk cId="241745552" sldId="290"/>
        </pc:sldMkLst>
        <pc:spChg chg="mod">
          <ac:chgData name="Mathieu Désautels" userId="88710e40-faa6-4a88-83e6-b66898115e88" providerId="ADAL" clId="{69124B8F-0FD7-9C4B-AB32-E81799D5B804}" dt="2025-05-12T17:14:50.257" v="5245" actId="20577"/>
          <ac:spMkLst>
            <pc:docMk/>
            <pc:sldMk cId="241745552" sldId="290"/>
            <ac:spMk id="2" creationId="{79DC1FA3-E280-0DFD-79AD-FE033A31C03D}"/>
          </ac:spMkLst>
        </pc:spChg>
        <pc:spChg chg="del mod">
          <ac:chgData name="Mathieu Désautels" userId="88710e40-faa6-4a88-83e6-b66898115e88" providerId="ADAL" clId="{69124B8F-0FD7-9C4B-AB32-E81799D5B804}" dt="2025-05-12T20:11:27.368" v="5688" actId="931"/>
          <ac:spMkLst>
            <pc:docMk/>
            <pc:sldMk cId="241745552" sldId="290"/>
            <ac:spMk id="3" creationId="{CFAD67FE-F946-6483-2FE6-B6293329A198}"/>
          </ac:spMkLst>
        </pc:spChg>
        <pc:spChg chg="add mod">
          <ac:chgData name="Mathieu Désautels" userId="88710e40-faa6-4a88-83e6-b66898115e88" providerId="ADAL" clId="{69124B8F-0FD7-9C4B-AB32-E81799D5B804}" dt="2025-05-12T20:30:11.501" v="6010" actId="20577"/>
          <ac:spMkLst>
            <pc:docMk/>
            <pc:sldMk cId="241745552" sldId="290"/>
            <ac:spMk id="6" creationId="{AC2F946C-8FA6-040C-F5DF-0A03BDE7EFCD}"/>
          </ac:spMkLst>
        </pc:spChg>
        <pc:picChg chg="add mod">
          <ac:chgData name="Mathieu Désautels" userId="88710e40-faa6-4a88-83e6-b66898115e88" providerId="ADAL" clId="{69124B8F-0FD7-9C4B-AB32-E81799D5B804}" dt="2025-05-12T20:27:09.122" v="5931" actId="1076"/>
          <ac:picMkLst>
            <pc:docMk/>
            <pc:sldMk cId="241745552" sldId="290"/>
            <ac:picMk id="5" creationId="{CFCF316A-CEDB-9C30-4AA5-ADF86FFB53A0}"/>
          </ac:picMkLst>
        </pc:picChg>
      </pc:sldChg>
      <pc:sldChg chg="modSp add mod">
        <pc:chgData name="Mathieu Désautels" userId="88710e40-faa6-4a88-83e6-b66898115e88" providerId="ADAL" clId="{69124B8F-0FD7-9C4B-AB32-E81799D5B804}" dt="2025-05-12T19:54:52.041" v="5674" actId="13926"/>
        <pc:sldMkLst>
          <pc:docMk/>
          <pc:sldMk cId="851785673" sldId="291"/>
        </pc:sldMkLst>
        <pc:spChg chg="mod">
          <ac:chgData name="Mathieu Désautels" userId="88710e40-faa6-4a88-83e6-b66898115e88" providerId="ADAL" clId="{69124B8F-0FD7-9C4B-AB32-E81799D5B804}" dt="2025-05-12T19:54:52.041" v="5674" actId="13926"/>
          <ac:spMkLst>
            <pc:docMk/>
            <pc:sldMk cId="851785673" sldId="291"/>
            <ac:spMk id="2" creationId="{1D782AF2-D717-3325-A04F-A39077E48509}"/>
          </ac:spMkLst>
        </pc:spChg>
        <pc:spChg chg="mod">
          <ac:chgData name="Mathieu Désautels" userId="88710e40-faa6-4a88-83e6-b66898115e88" providerId="ADAL" clId="{69124B8F-0FD7-9C4B-AB32-E81799D5B804}" dt="2025-05-12T19:54:46.923" v="5673" actId="20577"/>
          <ac:spMkLst>
            <pc:docMk/>
            <pc:sldMk cId="851785673" sldId="291"/>
            <ac:spMk id="3" creationId="{5B39195A-5070-CEC8-B0AD-BA2FF0F36819}"/>
          </ac:spMkLst>
        </pc:spChg>
      </pc:sldChg>
      <pc:sldChg chg="addSp delSp modSp add del">
        <pc:chgData name="Mathieu Désautels" userId="88710e40-faa6-4a88-83e6-b66898115e88" providerId="ADAL" clId="{69124B8F-0FD7-9C4B-AB32-E81799D5B804}" dt="2025-05-12T20:27:02.039" v="5929" actId="2696"/>
        <pc:sldMkLst>
          <pc:docMk/>
          <pc:sldMk cId="16035608" sldId="293"/>
        </pc:sldMkLst>
        <pc:spChg chg="add mod">
          <ac:chgData name="Mathieu Désautels" userId="88710e40-faa6-4a88-83e6-b66898115e88" providerId="ADAL" clId="{69124B8F-0FD7-9C4B-AB32-E81799D5B804}" dt="2025-05-12T20:15:58.348" v="5753" actId="478"/>
          <ac:spMkLst>
            <pc:docMk/>
            <pc:sldMk cId="16035608" sldId="293"/>
            <ac:spMk id="3" creationId="{7125332B-EE7B-EE1F-AD9D-6B2F0A20D364}"/>
          </ac:spMkLst>
        </pc:spChg>
        <pc:picChg chg="del">
          <ac:chgData name="Mathieu Désautels" userId="88710e40-faa6-4a88-83e6-b66898115e88" providerId="ADAL" clId="{69124B8F-0FD7-9C4B-AB32-E81799D5B804}" dt="2025-05-12T20:15:58.348" v="5753" actId="478"/>
          <ac:picMkLst>
            <pc:docMk/>
            <pc:sldMk cId="16035608" sldId="293"/>
            <ac:picMk id="5" creationId="{B7832DBB-A4D6-A325-083D-47A06ED15CF9}"/>
          </ac:picMkLst>
        </pc:picChg>
      </pc:sldChg>
      <pc:sldMasterChg chg="modSp mod modSldLayout">
        <pc:chgData name="Mathieu Désautels" userId="88710e40-faa6-4a88-83e6-b66898115e88" providerId="ADAL" clId="{69124B8F-0FD7-9C4B-AB32-E81799D5B804}" dt="2025-05-09T18:19:14.174" v="2496" actId="255"/>
        <pc:sldMasterMkLst>
          <pc:docMk/>
          <pc:sldMasterMk cId="3815679413" sldId="2147483677"/>
        </pc:sldMasterMkLst>
        <pc:sldLayoutChg chg="modSp mod">
          <pc:chgData name="Mathieu Désautels" userId="88710e40-faa6-4a88-83e6-b66898115e88" providerId="ADAL" clId="{69124B8F-0FD7-9C4B-AB32-E81799D5B804}" dt="2025-05-09T18:13:18.807" v="2432" actId="20577"/>
          <pc:sldLayoutMkLst>
            <pc:docMk/>
            <pc:sldMasterMk cId="3815679413" sldId="2147483660"/>
            <pc:sldLayoutMk cId="2559587247" sldId="2147483661"/>
          </pc:sldLayoutMkLst>
          <pc:spChg chg="mod">
            <ac:chgData name="Mathieu Désautels" userId="88710e40-faa6-4a88-83e6-b66898115e88" providerId="ADAL" clId="{69124B8F-0FD7-9C4B-AB32-E81799D5B804}" dt="2025-05-09T18:13:18.807" v="2432" actId="20577"/>
            <ac:spMkLst>
              <pc:docMk/>
              <pc:sldMasterMk cId="3815679413" sldId="2147483660"/>
              <pc:sldLayoutMk cId="2559587247" sldId="2147483661"/>
              <ac:spMk id="11" creationId="{35995C48-D059-0343-8D52-AECC1486F82B}"/>
            </ac:spMkLst>
          </pc:spChg>
        </pc:sldLayoutChg>
        <pc:sldLayoutChg chg="modSp mod">
          <pc:chgData name="Mathieu Désautels" userId="88710e40-faa6-4a88-83e6-b66898115e88" providerId="ADAL" clId="{69124B8F-0FD7-9C4B-AB32-E81799D5B804}" dt="2025-05-09T18:14:04.774" v="2445" actId="1076"/>
          <pc:sldLayoutMkLst>
            <pc:docMk/>
            <pc:sldMasterMk cId="3815679413" sldId="2147483660"/>
            <pc:sldLayoutMk cId="1064765998" sldId="2147483662"/>
          </pc:sldLayoutMkLst>
          <pc:spChg chg="mod">
            <ac:chgData name="Mathieu Désautels" userId="88710e40-faa6-4a88-83e6-b66898115e88" providerId="ADAL" clId="{69124B8F-0FD7-9C4B-AB32-E81799D5B804}" dt="2025-05-09T18:14:04.774" v="2445" actId="1076"/>
            <ac:spMkLst>
              <pc:docMk/>
              <pc:sldMasterMk cId="3815679413" sldId="2147483660"/>
              <pc:sldLayoutMk cId="1064765998" sldId="2147483662"/>
              <ac:spMk id="9" creationId="{B05405C9-E569-F445-BB88-1BB9AF3A1B78}"/>
            </ac:spMkLst>
          </pc:spChg>
        </pc:sldLayoutChg>
        <pc:sldLayoutChg chg="modSp mod">
          <pc:chgData name="Mathieu Désautels" userId="88710e40-faa6-4a88-83e6-b66898115e88" providerId="ADAL" clId="{69124B8F-0FD7-9C4B-AB32-E81799D5B804}" dt="2025-05-09T18:14:09.982" v="2446"/>
          <pc:sldLayoutMkLst>
            <pc:docMk/>
            <pc:sldMasterMk cId="3815679413" sldId="2147483660"/>
            <pc:sldLayoutMk cId="3136189667" sldId="2147483663"/>
          </pc:sldLayoutMkLst>
          <pc:spChg chg="mod">
            <ac:chgData name="Mathieu Désautels" userId="88710e40-faa6-4a88-83e6-b66898115e88" providerId="ADAL" clId="{69124B8F-0FD7-9C4B-AB32-E81799D5B804}" dt="2025-05-09T18:14:09.982" v="2446"/>
            <ac:spMkLst>
              <pc:docMk/>
              <pc:sldMasterMk cId="3815679413" sldId="2147483660"/>
              <pc:sldLayoutMk cId="3136189667" sldId="2147483663"/>
              <ac:spMk id="12" creationId="{C3B30B36-9CFF-DC4F-A1AE-80F0EC6DAE15}"/>
            </ac:spMkLst>
          </pc:spChg>
        </pc:sldLayoutChg>
        <pc:sldLayoutChg chg="modSp mod">
          <pc:chgData name="Mathieu Désautels" userId="88710e40-faa6-4a88-83e6-b66898115e88" providerId="ADAL" clId="{69124B8F-0FD7-9C4B-AB32-E81799D5B804}" dt="2025-05-09T18:14:13.007" v="2447"/>
          <pc:sldLayoutMkLst>
            <pc:docMk/>
            <pc:sldMasterMk cId="3815679413" sldId="2147483660"/>
            <pc:sldLayoutMk cId="771968695" sldId="2147483664"/>
          </pc:sldLayoutMkLst>
          <pc:spChg chg="mod">
            <ac:chgData name="Mathieu Désautels" userId="88710e40-faa6-4a88-83e6-b66898115e88" providerId="ADAL" clId="{69124B8F-0FD7-9C4B-AB32-E81799D5B804}" dt="2025-05-09T18:14:13.007" v="2447"/>
            <ac:spMkLst>
              <pc:docMk/>
              <pc:sldMasterMk cId="3815679413" sldId="2147483660"/>
              <pc:sldLayoutMk cId="771968695" sldId="2147483664"/>
              <ac:spMk id="9" creationId="{1DEB78B2-261C-4742-B0C5-237866FB399A}"/>
            </ac:spMkLst>
          </pc:spChg>
        </pc:sldLayoutChg>
        <pc:sldLayoutChg chg="modSp">
          <pc:chgData name="Mathieu Désautels" userId="88710e40-faa6-4a88-83e6-b66898115e88" providerId="ADAL" clId="{69124B8F-0FD7-9C4B-AB32-E81799D5B804}" dt="2025-05-09T18:18:26.187" v="2486" actId="255"/>
          <pc:sldLayoutMkLst>
            <pc:docMk/>
            <pc:sldMasterMk cId="3815679413" sldId="2147483660"/>
            <pc:sldLayoutMk cId="4287401072" sldId="2147483670"/>
          </pc:sldLayoutMkLst>
          <pc:spChg chg="mod">
            <ac:chgData name="Mathieu Désautels" userId="88710e40-faa6-4a88-83e6-b66898115e88" providerId="ADAL" clId="{69124B8F-0FD7-9C4B-AB32-E81799D5B804}" dt="2025-05-09T18:18:23.020" v="2485" actId="255"/>
            <ac:spMkLst>
              <pc:docMk/>
              <pc:sldMasterMk cId="3815679413" sldId="2147483660"/>
              <pc:sldLayoutMk cId="4287401072" sldId="2147483670"/>
              <ac:spMk id="2" creationId="{00000000-0000-0000-0000-000000000000}"/>
            </ac:spMkLst>
          </pc:spChg>
          <pc:spChg chg="mod">
            <ac:chgData name="Mathieu Désautels" userId="88710e40-faa6-4a88-83e6-b66898115e88" providerId="ADAL" clId="{69124B8F-0FD7-9C4B-AB32-E81799D5B804}" dt="2025-05-09T18:18:26.187" v="2486" actId="255"/>
            <ac:spMkLst>
              <pc:docMk/>
              <pc:sldMasterMk cId="3815679413" sldId="2147483660"/>
              <pc:sldLayoutMk cId="4287401072" sldId="2147483670"/>
              <ac:spMk id="6" creationId="{00000000-0000-0000-0000-000000000000}"/>
            </ac:spMkLst>
          </pc:spChg>
        </pc:sldLayoutChg>
        <pc:sldLayoutChg chg="modSp">
          <pc:chgData name="Mathieu Désautels" userId="88710e40-faa6-4a88-83e6-b66898115e88" providerId="ADAL" clId="{69124B8F-0FD7-9C4B-AB32-E81799D5B804}" dt="2025-05-09T18:18:35.378" v="2488" actId="255"/>
          <pc:sldLayoutMkLst>
            <pc:docMk/>
            <pc:sldMasterMk cId="3815679413" sldId="2147483660"/>
            <pc:sldLayoutMk cId="1593102211" sldId="2147483671"/>
          </pc:sldLayoutMkLst>
          <pc:spChg chg="mod">
            <ac:chgData name="Mathieu Désautels" userId="88710e40-faa6-4a88-83e6-b66898115e88" providerId="ADAL" clId="{69124B8F-0FD7-9C4B-AB32-E81799D5B804}" dt="2025-05-09T18:18:35.378" v="2488" actId="255"/>
            <ac:spMkLst>
              <pc:docMk/>
              <pc:sldMasterMk cId="3815679413" sldId="2147483660"/>
              <pc:sldLayoutMk cId="1593102211" sldId="2147483671"/>
              <ac:spMk id="2" creationId="{00000000-0000-0000-0000-000000000000}"/>
            </ac:spMkLst>
          </pc:spChg>
          <pc:spChg chg="mod">
            <ac:chgData name="Mathieu Désautels" userId="88710e40-faa6-4a88-83e6-b66898115e88" providerId="ADAL" clId="{69124B8F-0FD7-9C4B-AB32-E81799D5B804}" dt="2025-05-09T18:18:29.916" v="2487" actId="255"/>
            <ac:spMkLst>
              <pc:docMk/>
              <pc:sldMasterMk cId="3815679413" sldId="2147483660"/>
              <pc:sldLayoutMk cId="1593102211" sldId="2147483671"/>
              <ac:spMk id="6" creationId="{00000000-0000-0000-0000-000000000000}"/>
            </ac:spMkLst>
          </pc:spChg>
        </pc:sldLayoutChg>
        <pc:sldLayoutChg chg="modSp">
          <pc:chgData name="Mathieu Désautels" userId="88710e40-faa6-4a88-83e6-b66898115e88" providerId="ADAL" clId="{69124B8F-0FD7-9C4B-AB32-E81799D5B804}" dt="2025-05-09T18:18:45.140" v="2490" actId="255"/>
          <pc:sldLayoutMkLst>
            <pc:docMk/>
            <pc:sldMasterMk cId="3815679413" sldId="2147483660"/>
            <pc:sldLayoutMk cId="2539871985" sldId="2147483672"/>
          </pc:sldLayoutMkLst>
          <pc:spChg chg="mod">
            <ac:chgData name="Mathieu Désautels" userId="88710e40-faa6-4a88-83e6-b66898115e88" providerId="ADAL" clId="{69124B8F-0FD7-9C4B-AB32-E81799D5B804}" dt="2025-05-09T18:18:41.999" v="2489" actId="255"/>
            <ac:spMkLst>
              <pc:docMk/>
              <pc:sldMasterMk cId="3815679413" sldId="2147483660"/>
              <pc:sldLayoutMk cId="2539871985" sldId="2147483672"/>
              <ac:spMk id="2" creationId="{00000000-0000-0000-0000-000000000000}"/>
            </ac:spMkLst>
          </pc:spChg>
          <pc:spChg chg="mod">
            <ac:chgData name="Mathieu Désautels" userId="88710e40-faa6-4a88-83e6-b66898115e88" providerId="ADAL" clId="{69124B8F-0FD7-9C4B-AB32-E81799D5B804}" dt="2025-05-09T18:18:45.140" v="2490" actId="255"/>
            <ac:spMkLst>
              <pc:docMk/>
              <pc:sldMasterMk cId="3815679413" sldId="2147483660"/>
              <pc:sldLayoutMk cId="2539871985" sldId="2147483672"/>
              <ac:spMk id="6" creationId="{00000000-0000-0000-0000-000000000000}"/>
            </ac:spMkLst>
          </pc:spChg>
        </pc:sldLayoutChg>
        <pc:sldLayoutChg chg="modSp">
          <pc:chgData name="Mathieu Désautels" userId="88710e40-faa6-4a88-83e6-b66898115e88" providerId="ADAL" clId="{69124B8F-0FD7-9C4B-AB32-E81799D5B804}" dt="2025-05-09T18:18:55.945" v="2492" actId="255"/>
          <pc:sldLayoutMkLst>
            <pc:docMk/>
            <pc:sldMasterMk cId="3815679413" sldId="2147483660"/>
            <pc:sldLayoutMk cId="546194268" sldId="2147483673"/>
          </pc:sldLayoutMkLst>
          <pc:spChg chg="mod">
            <ac:chgData name="Mathieu Désautels" userId="88710e40-faa6-4a88-83e6-b66898115e88" providerId="ADAL" clId="{69124B8F-0FD7-9C4B-AB32-E81799D5B804}" dt="2025-05-09T18:18:55.945" v="2492" actId="255"/>
            <ac:spMkLst>
              <pc:docMk/>
              <pc:sldMasterMk cId="3815679413" sldId="2147483660"/>
              <pc:sldLayoutMk cId="546194268" sldId="2147483673"/>
              <ac:spMk id="2" creationId="{00000000-0000-0000-0000-000000000000}"/>
            </ac:spMkLst>
          </pc:spChg>
          <pc:spChg chg="mod">
            <ac:chgData name="Mathieu Désautels" userId="88710e40-faa6-4a88-83e6-b66898115e88" providerId="ADAL" clId="{69124B8F-0FD7-9C4B-AB32-E81799D5B804}" dt="2025-05-09T18:18:49.464" v="2491" actId="255"/>
            <ac:spMkLst>
              <pc:docMk/>
              <pc:sldMasterMk cId="3815679413" sldId="2147483660"/>
              <pc:sldLayoutMk cId="546194268" sldId="2147483673"/>
              <ac:spMk id="6" creationId="{00000000-0000-0000-0000-000000000000}"/>
            </ac:spMkLst>
          </pc:spChg>
        </pc:sldLayoutChg>
        <pc:sldLayoutChg chg="addSp delSp modSp mod">
          <pc:chgData name="Mathieu Désautels" userId="88710e40-faa6-4a88-83e6-b66898115e88" providerId="ADAL" clId="{69124B8F-0FD7-9C4B-AB32-E81799D5B804}" dt="2025-05-09T18:13:47.582" v="2436"/>
          <pc:sldLayoutMkLst>
            <pc:docMk/>
            <pc:sldMasterMk cId="3815679413" sldId="2147483660"/>
            <pc:sldLayoutMk cId="1387783570" sldId="2147483675"/>
          </pc:sldLayoutMkLst>
          <pc:spChg chg="mod">
            <ac:chgData name="Mathieu Désautels" userId="88710e40-faa6-4a88-83e6-b66898115e88" providerId="ADAL" clId="{69124B8F-0FD7-9C4B-AB32-E81799D5B804}" dt="2025-05-09T18:13:42.201" v="2434" actId="20577"/>
            <ac:spMkLst>
              <pc:docMk/>
              <pc:sldMasterMk cId="3815679413" sldId="2147483660"/>
              <pc:sldLayoutMk cId="1387783570" sldId="2147483675"/>
              <ac:spMk id="6" creationId="{00000000-0000-0000-0000-000000000000}"/>
            </ac:spMkLst>
          </pc:spChg>
        </pc:sldLayoutChg>
        <pc:sldLayoutChg chg="modSp">
          <pc:chgData name="Mathieu Désautels" userId="88710e40-faa6-4a88-83e6-b66898115e88" providerId="ADAL" clId="{69124B8F-0FD7-9C4B-AB32-E81799D5B804}" dt="2025-05-09T18:19:04.594" v="2494" actId="255"/>
          <pc:sldLayoutMkLst>
            <pc:docMk/>
            <pc:sldMasterMk cId="3815679413" sldId="2147483660"/>
            <pc:sldLayoutMk cId="2005157755" sldId="2147483676"/>
          </pc:sldLayoutMkLst>
          <pc:spChg chg="mod">
            <ac:chgData name="Mathieu Désautels" userId="88710e40-faa6-4a88-83e6-b66898115e88" providerId="ADAL" clId="{69124B8F-0FD7-9C4B-AB32-E81799D5B804}" dt="2025-05-09T18:19:01.337" v="2493" actId="255"/>
            <ac:spMkLst>
              <pc:docMk/>
              <pc:sldMasterMk cId="3815679413" sldId="2147483660"/>
              <pc:sldLayoutMk cId="2005157755" sldId="2147483676"/>
              <ac:spMk id="2" creationId="{00000000-0000-0000-0000-000000000000}"/>
            </ac:spMkLst>
          </pc:spChg>
          <pc:spChg chg="mod">
            <ac:chgData name="Mathieu Désautels" userId="88710e40-faa6-4a88-83e6-b66898115e88" providerId="ADAL" clId="{69124B8F-0FD7-9C4B-AB32-E81799D5B804}" dt="2025-05-09T18:19:04.594" v="2494" actId="255"/>
            <ac:spMkLst>
              <pc:docMk/>
              <pc:sldMasterMk cId="3815679413" sldId="2147483660"/>
              <pc:sldLayoutMk cId="2005157755" sldId="2147483676"/>
              <ac:spMk id="3" creationId="{00000000-0000-0000-0000-000000000000}"/>
            </ac:spMkLst>
          </pc:spChg>
        </pc:sldLayoutChg>
      </pc:sldMasterChg>
    </pc:docChg>
  </pc:docChgLst>
  <pc:docChgLst>
    <pc:chgData name="Alexis Chalifour" userId="7f16aab8-d75e-481b-8b9e-10e30d5364cd" providerId="ADAL" clId="{11AF0728-43F1-47F5-900D-84FE3C107B2D}"/>
    <pc:docChg chg="undo custSel addSld modSld">
      <pc:chgData name="Alexis Chalifour" userId="7f16aab8-d75e-481b-8b9e-10e30d5364cd" providerId="ADAL" clId="{11AF0728-43F1-47F5-900D-84FE3C107B2D}" dt="2025-05-12T19:10:20.303" v="953" actId="313"/>
      <pc:docMkLst>
        <pc:docMk/>
      </pc:docMkLst>
      <pc:sldChg chg="modSp new mod">
        <pc:chgData name="Alexis Chalifour" userId="7f16aab8-d75e-481b-8b9e-10e30d5364cd" providerId="ADAL" clId="{11AF0728-43F1-47F5-900D-84FE3C107B2D}" dt="2025-05-12T15:33:20.932" v="939" actId="20577"/>
        <pc:sldMkLst>
          <pc:docMk/>
          <pc:sldMk cId="3864207465" sldId="279"/>
        </pc:sldMkLst>
        <pc:spChg chg="mod">
          <ac:chgData name="Alexis Chalifour" userId="7f16aab8-d75e-481b-8b9e-10e30d5364cd" providerId="ADAL" clId="{11AF0728-43F1-47F5-900D-84FE3C107B2D}" dt="2025-05-12T14:15:45.487" v="2" actId="13926"/>
          <ac:spMkLst>
            <pc:docMk/>
            <pc:sldMk cId="3864207465" sldId="279"/>
            <ac:spMk id="2" creationId="{F04EEC0D-09A7-1FD2-17FE-58508E67F377}"/>
          </ac:spMkLst>
        </pc:spChg>
        <pc:spChg chg="mod">
          <ac:chgData name="Alexis Chalifour" userId="7f16aab8-d75e-481b-8b9e-10e30d5364cd" providerId="ADAL" clId="{11AF0728-43F1-47F5-900D-84FE3C107B2D}" dt="2025-05-12T15:33:20.932" v="939" actId="20577"/>
          <ac:spMkLst>
            <pc:docMk/>
            <pc:sldMk cId="3864207465" sldId="279"/>
            <ac:spMk id="3" creationId="{09884429-9FCA-F962-4064-D819B8CBED53}"/>
          </ac:spMkLst>
        </pc:spChg>
      </pc:sldChg>
      <pc:sldChg chg="modSp">
        <pc:chgData name="Alexis Chalifour" userId="7f16aab8-d75e-481b-8b9e-10e30d5364cd" providerId="ADAL" clId="{11AF0728-43F1-47F5-900D-84FE3C107B2D}" dt="2025-05-12T19:10:20.303" v="953" actId="313"/>
        <pc:sldMkLst>
          <pc:docMk/>
          <pc:sldMk cId="3883908039" sldId="288"/>
        </pc:sldMkLst>
        <pc:graphicFrameChg chg="mod">
          <ac:chgData name="Alexis Chalifour" userId="7f16aab8-d75e-481b-8b9e-10e30d5364cd" providerId="ADAL" clId="{11AF0728-43F1-47F5-900D-84FE3C107B2D}" dt="2025-05-12T19:10:20.303" v="953" actId="313"/>
          <ac:graphicFrameMkLst>
            <pc:docMk/>
            <pc:sldMk cId="3883908039" sldId="288"/>
            <ac:graphicFrameMk id="4" creationId="{38F77E91-97D6-2CDE-2794-EFAE27E25ABD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1792A58-723D-4215-5C56-05D64192C2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3F60FD-C6D2-253B-8EDB-536546DCAE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15CF-2BE9-9043-B6FB-4757AF3CC2D1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B8C4B0-A4B0-6601-E57C-F7BC0561B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037407-C7EF-D654-CDE4-F051C77FEA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9D28E-4D42-7648-A626-64610A39F2D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974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AF048-77D7-F940-9447-65E42E2E76BA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9C208-25C0-C240-8575-919E7D917B6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54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9C208-25C0-C240-8575-919E7D917B6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17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5DA9-563C-1CB7-E200-A8091604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84FA88-73F6-83A9-CE0C-CFD8B48CD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6776C8-9902-356E-A0C4-B93122A05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CE237-564A-1DBE-8907-E7AF88A71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9C208-25C0-C240-8575-919E7D917B6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09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672064" y="1196752"/>
            <a:ext cx="5088565" cy="2520280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6672625" y="4389107"/>
            <a:ext cx="5088004" cy="1344149"/>
          </a:xfrm>
        </p:spPr>
        <p:txBody>
          <a:bodyPr/>
          <a:lstStyle>
            <a:lvl1pPr marL="0" indent="0">
              <a:spcBef>
                <a:spcPts val="667"/>
              </a:spcBef>
              <a:buFontTx/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304784" indent="0">
              <a:buFontTx/>
              <a:buNone/>
              <a:defRPr>
                <a:solidFill>
                  <a:srgbClr val="FFFFFF"/>
                </a:solidFill>
              </a:defRPr>
            </a:lvl2pPr>
            <a:lvl3pPr marL="670950" indent="0">
              <a:buFontTx/>
              <a:buNone/>
              <a:defRPr>
                <a:solidFill>
                  <a:srgbClr val="FFFFFF"/>
                </a:solidFill>
              </a:defRPr>
            </a:lvl3pPr>
            <a:lvl4pPr marL="952452" indent="0">
              <a:buFontTx/>
              <a:buNone/>
              <a:defRPr>
                <a:solidFill>
                  <a:srgbClr val="FFFFFF"/>
                </a:solidFill>
              </a:defRPr>
            </a:lvl4pPr>
            <a:lvl5pPr marL="1257237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/>
        </p:nvSpPr>
        <p:spPr>
          <a:xfrm>
            <a:off x="3201498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APP1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24459" y="6210249"/>
            <a:ext cx="1760757" cy="4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10290"/>
            <a:ext cx="11232819" cy="431498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fr-CA" noProof="0"/>
              <a:t>Cliquez pour modifier les styles du texte du masque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/>
              <a:t>Cinquième niveau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8740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10290"/>
            <a:ext cx="11232819" cy="43149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fr-CA" noProof="0"/>
              <a:t>Cliquez pour modifier les styles du texte du masque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/>
              <a:t>Cinquième niveau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3102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10290"/>
            <a:ext cx="9313035" cy="431498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fr-CA" noProof="0"/>
              <a:t>Cliquez pour modifier les styles du texte du masque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/>
              <a:t>Cinquième niveau</a:t>
            </a:r>
            <a:endParaRPr lang="fr-FR" noProof="0"/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24459" y="1610290"/>
            <a:ext cx="1967541" cy="1434668"/>
          </a:xfrm>
          <a:noFill/>
        </p:spPr>
        <p:txBody>
          <a:bodyPr/>
          <a:lstStyle/>
          <a:p>
            <a:r>
              <a:rPr lang="fr-CA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87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08237"/>
            <a:ext cx="7488832" cy="43170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fr-CA" noProof="0"/>
              <a:t>Cliquez pour modifier les styles du texte du masque</a:t>
            </a:r>
          </a:p>
          <a:p>
            <a:pPr lvl="1"/>
            <a:r>
              <a:rPr lang="fr-CA" noProof="0"/>
              <a:t>Deuxième niveau</a:t>
            </a:r>
          </a:p>
          <a:p>
            <a:pPr lvl="2"/>
            <a:r>
              <a:rPr lang="fr-CA" noProof="0"/>
              <a:t>Troisième niveau</a:t>
            </a:r>
          </a:p>
          <a:p>
            <a:pPr lvl="3"/>
            <a:r>
              <a:rPr lang="fr-CA" noProof="0"/>
              <a:t>Quatrième niveau</a:t>
            </a:r>
          </a:p>
          <a:p>
            <a:pPr lvl="4"/>
            <a:r>
              <a:rPr lang="fr-CA" noProof="0"/>
              <a:t>Cinquième niveau</a:t>
            </a:r>
            <a:endParaRPr lang="fr-FR" noProof="0"/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8742989" y="1895595"/>
            <a:ext cx="2825619" cy="1611487"/>
          </a:xfrm>
        </p:spPr>
        <p:txBody>
          <a:bodyPr>
            <a:noAutofit/>
          </a:bodyPr>
          <a:lstStyle>
            <a:lvl1pPr marL="0" indent="0">
              <a:spcBef>
                <a:spcPts val="1067"/>
              </a:spcBef>
              <a:buNone/>
              <a:defRPr sz="2933">
                <a:solidFill>
                  <a:schemeClr val="tx1"/>
                </a:solidFill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619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08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78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15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805" y="4057"/>
            <a:ext cx="12188387" cy="68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382" y="644691"/>
            <a:ext cx="7680852" cy="1944216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528170" y="3429000"/>
            <a:ext cx="4895327" cy="2112235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24459" y="6210248"/>
            <a:ext cx="1760757" cy="4044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/>
        </p:nvSpPr>
        <p:spPr>
          <a:xfrm>
            <a:off x="527381" y="6339063"/>
            <a:ext cx="4608083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APP1</a:t>
            </a:r>
          </a:p>
        </p:txBody>
      </p:sp>
    </p:spTree>
    <p:extLst>
      <p:ext uri="{BB962C8B-B14F-4D97-AF65-F5344CB8AC3E}">
        <p14:creationId xmlns:p14="http://schemas.microsoft.com/office/powerpoint/2010/main" val="106476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806" y="0"/>
            <a:ext cx="12188385" cy="59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4032" y="260648"/>
            <a:ext cx="2496277" cy="1944216"/>
          </a:xfrm>
        </p:spPr>
        <p:txBody>
          <a:bodyPr/>
          <a:lstStyle>
            <a:lvl1pPr algn="l">
              <a:defRPr sz="3867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384034" y="2104643"/>
            <a:ext cx="2659157" cy="844304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/>
        </p:nvSpPr>
        <p:spPr>
          <a:xfrm>
            <a:off x="23934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APP1</a:t>
            </a:r>
          </a:p>
        </p:txBody>
      </p:sp>
    </p:spTree>
    <p:extLst>
      <p:ext uri="{BB962C8B-B14F-4D97-AF65-F5344CB8AC3E}">
        <p14:creationId xmlns:p14="http://schemas.microsoft.com/office/powerpoint/2010/main" val="313618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1" cy="5975349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51584" y="1196752"/>
            <a:ext cx="6912768" cy="1272141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351124" y="3140968"/>
            <a:ext cx="6912795" cy="2340037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/>
        </p:nvSpPr>
        <p:spPr>
          <a:xfrm>
            <a:off x="23934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APP1</a:t>
            </a:r>
          </a:p>
        </p:txBody>
      </p:sp>
    </p:spTree>
    <p:extLst>
      <p:ext uri="{BB962C8B-B14F-4D97-AF65-F5344CB8AC3E}">
        <p14:creationId xmlns:p14="http://schemas.microsoft.com/office/powerpoint/2010/main" val="771968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7" cy="5975349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35962" y="764123"/>
            <a:ext cx="9724668" cy="1080120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035502" y="1952715"/>
            <a:ext cx="9724705" cy="720725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5360" y="6021288"/>
            <a:ext cx="2304256" cy="57951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1" y="4428935"/>
            <a:ext cx="1779364" cy="1546415"/>
          </a:xfrm>
          <a:noFill/>
        </p:spPr>
        <p:txBody>
          <a:bodyPr/>
          <a:lstStyle/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61" y="2671886"/>
            <a:ext cx="1779364" cy="1546415"/>
          </a:xfrm>
          <a:noFill/>
        </p:spPr>
        <p:txBody>
          <a:bodyPr/>
          <a:lstStyle/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5962" y="3751931"/>
            <a:ext cx="3072341" cy="2223419"/>
          </a:xfrm>
          <a:noFill/>
        </p:spPr>
        <p:txBody>
          <a:bodyPr/>
          <a:lstStyle/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/>
        </p:nvSpPr>
        <p:spPr>
          <a:xfrm>
            <a:off x="23934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8443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35360" y="6021288"/>
            <a:ext cx="2304256" cy="57951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/>
        </p:nvSpPr>
        <p:spPr bwMode="auto">
          <a:xfrm>
            <a:off x="10032437" y="6021288"/>
            <a:ext cx="2016224" cy="6720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" y="2888940"/>
            <a:ext cx="12191999" cy="1080120"/>
          </a:xfrm>
        </p:spPr>
        <p:txBody>
          <a:bodyPr anchor="ctr" anchorCtr="0"/>
          <a:lstStyle>
            <a:lvl1pPr algn="ctr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0013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03447" y="2888940"/>
            <a:ext cx="9985109" cy="1080120"/>
          </a:xfrm>
        </p:spPr>
        <p:txBody>
          <a:bodyPr anchor="ctr" anchorCtr="0"/>
          <a:lstStyle>
            <a:lvl1pPr algn="ctr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5950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55839" y="2888940"/>
            <a:ext cx="6432716" cy="1080120"/>
          </a:xfrm>
        </p:spPr>
        <p:txBody>
          <a:bodyPr anchor="ctr" anchorCtr="0"/>
          <a:lstStyle>
            <a:lvl1pPr algn="l">
              <a:defRPr sz="5333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45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0"/>
            <a:ext cx="12192000" cy="83671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15680" y="740702"/>
            <a:ext cx="8544949" cy="2074269"/>
          </a:xfrm>
        </p:spPr>
        <p:txBody>
          <a:bodyPr/>
          <a:lstStyle>
            <a:lvl1pPr algn="l">
              <a:defRPr sz="5333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215225" y="3068638"/>
            <a:ext cx="8544983" cy="720725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5360" y="6021288"/>
            <a:ext cx="2304256" cy="57951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2825749" cy="68580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25751" cy="2074269"/>
          </a:xfrm>
          <a:noFill/>
        </p:spPr>
        <p:txBody>
          <a:bodyPr/>
          <a:lstStyle/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/>
        </p:nvSpPr>
        <p:spPr>
          <a:xfrm>
            <a:off x="239349" y="6072388"/>
            <a:ext cx="2400267" cy="579518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42621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850720"/>
            <a:ext cx="113292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623392" y="1610290"/>
            <a:ext cx="11329259" cy="431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960096" y="190897"/>
            <a:ext cx="4896115" cy="3590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733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733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/>
        </p:nvSpPr>
        <p:spPr>
          <a:xfrm>
            <a:off x="6960096" y="190897"/>
            <a:ext cx="4896115" cy="3590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733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733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0224459" y="6210249"/>
            <a:ext cx="1760757" cy="4044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" y="1"/>
            <a:ext cx="12191985" cy="6032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/>
        </p:nvSpPr>
        <p:spPr>
          <a:xfrm>
            <a:off x="7824192" y="235837"/>
            <a:ext cx="4128459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APP1</a:t>
            </a:r>
          </a:p>
        </p:txBody>
      </p:sp>
    </p:spTree>
    <p:extLst>
      <p:ext uri="{BB962C8B-B14F-4D97-AF65-F5344CB8AC3E}">
        <p14:creationId xmlns:p14="http://schemas.microsoft.com/office/powerpoint/2010/main" val="381567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609570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1219139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828709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2438278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04784" indent="-304784" algn="l" rtl="0" eaLnBrk="1" fontAlgn="base" hangingPunct="1">
        <a:spcBef>
          <a:spcPts val="1333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668834" indent="-364050" algn="l" rtl="0" eaLnBrk="1" fontAlgn="base" hangingPunct="1">
        <a:spcBef>
          <a:spcPts val="533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914354" indent="-243405" algn="l" rtl="0" eaLnBrk="1" fontAlgn="base" hangingPunct="1">
        <a:spcBef>
          <a:spcPts val="533"/>
        </a:spcBef>
        <a:spcAft>
          <a:spcPct val="0"/>
        </a:spcAft>
        <a:buFont typeface="Wingdings" charset="2"/>
        <a:buChar char="§"/>
        <a:defRPr sz="25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19139" indent="-266687" algn="l" rtl="0" eaLnBrk="1" fontAlgn="base" hangingPunct="1">
        <a:spcBef>
          <a:spcPts val="533"/>
        </a:spcBef>
        <a:spcAft>
          <a:spcPct val="0"/>
        </a:spcAft>
        <a:buSzPct val="65000"/>
        <a:buFont typeface="Wingdings" charset="2"/>
        <a:buChar char="v"/>
        <a:defRPr sz="2500">
          <a:solidFill>
            <a:schemeClr val="tx1"/>
          </a:solidFill>
          <a:latin typeface="+mn-lt"/>
          <a:ea typeface="ヒラギノ角ゴ Pro W3" charset="-128"/>
        </a:defRPr>
      </a:lvl4pPr>
      <a:lvl5pPr marL="1523923" indent="-266687" algn="l" rtl="0" eaLnBrk="1" fontAlgn="base" hangingPunct="1">
        <a:spcBef>
          <a:spcPts val="533"/>
        </a:spcBef>
        <a:spcAft>
          <a:spcPct val="0"/>
        </a:spcAft>
        <a:buChar char="»"/>
        <a:defRPr sz="2500">
          <a:solidFill>
            <a:schemeClr val="tx1"/>
          </a:solidFill>
          <a:latin typeface="+mn-lt"/>
          <a:ea typeface="ヒラギノ角ゴ Pro W3" charset="-128"/>
        </a:defRPr>
      </a:lvl5pPr>
      <a:lvl6pPr marL="3352632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6pPr>
      <a:lvl7pPr marL="3962202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7pPr>
      <a:lvl8pPr marL="4571771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8pPr>
      <a:lvl9pPr marL="5181341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72064" y="1196752"/>
            <a:ext cx="5088565" cy="2520280"/>
          </a:xfrm>
        </p:spPr>
        <p:txBody>
          <a:bodyPr wrap="square" anchor="t">
            <a:normAutofit/>
          </a:bodyPr>
          <a:lstStyle/>
          <a:p>
            <a:r>
              <a:rPr lang="fr-FR"/>
              <a:t>Défense S6 APP1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0755FB5-5F4F-1D7E-52E8-645A8FDD4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2625" y="4389107"/>
            <a:ext cx="5088004" cy="1344149"/>
          </a:xfrm>
        </p:spPr>
        <p:txBody>
          <a:bodyPr/>
          <a:lstStyle/>
          <a:p>
            <a:r>
              <a:rPr lang="en-US"/>
              <a:t>Mathieu Desautels - DESM1210</a:t>
            </a:r>
          </a:p>
          <a:p>
            <a:r>
              <a:rPr lang="en-US"/>
              <a:t>Felix Boivin - BOIF1302</a:t>
            </a:r>
          </a:p>
          <a:p>
            <a:r>
              <a:rPr lang="en-US"/>
              <a:t>Alexis Chalifour - CHAA1841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4B1944-ADDD-E7D2-B358-27409FD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La puissance consommée par les alimentations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0C71AE-B3CB-EBF7-A17A-3FFFF2D13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.</a:t>
            </a:r>
            <a:r>
              <a:rPr lang="fr-FR" sz="2500" err="1"/>
              <a:t>tran</a:t>
            </a:r>
            <a:r>
              <a:rPr lang="fr-FR" sz="2500"/>
              <a:t> 1m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1</a:t>
            </a:r>
            <a:r>
              <a:rPr lang="fr-FR" sz="2500"/>
              <a:t> Valeur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Alim + : V(VPP)*I(V1)</a:t>
            </a:r>
          </a:p>
          <a:p>
            <a:pPr marL="0" indent="0">
              <a:buNone/>
            </a:pPr>
            <a:r>
              <a:rPr lang="fr-FR" sz="2500"/>
              <a:t>	Alim -  : V(VMM)*I(V2)	</a:t>
            </a:r>
          </a:p>
          <a:p>
            <a:pPr marL="0" indent="0">
              <a:buNone/>
            </a:pPr>
            <a:endParaRPr lang="fr-FR" sz="2500"/>
          </a:p>
        </p:txBody>
      </p:sp>
    </p:spTree>
    <p:extLst>
      <p:ext uri="{BB962C8B-B14F-4D97-AF65-F5344CB8AC3E}">
        <p14:creationId xmlns:p14="http://schemas.microsoft.com/office/powerpoint/2010/main" val="130130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3094F6-B440-FC92-B19A-D4A6022D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Les FFT des signaux I_R1 et I_D1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C33AF5-92C1-7AF3-9414-355D45BE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/>
              <a:t>Paramètre</a:t>
            </a:r>
          </a:p>
          <a:p>
            <a:pPr marL="0" indent="0">
              <a:buNone/>
            </a:pPr>
            <a:r>
              <a:rPr lang="fr-FR"/>
              <a:t>	.</a:t>
            </a:r>
            <a:r>
              <a:rPr lang="fr-FR" err="1"/>
              <a:t>tran</a:t>
            </a:r>
            <a:r>
              <a:rPr lang="fr-FR"/>
              <a:t> .2m</a:t>
            </a:r>
            <a:br>
              <a:rPr lang="fr-FR"/>
            </a:br>
            <a:br>
              <a:rPr lang="fr-FR"/>
            </a:br>
            <a:r>
              <a:rPr lang="fr-FR" u="sng"/>
              <a:t>Plot 1</a:t>
            </a:r>
            <a:r>
              <a:rPr lang="fr-FR"/>
              <a:t> Courant </a:t>
            </a:r>
            <a:endParaRPr lang="fr-FR" u="sng"/>
          </a:p>
          <a:p>
            <a:pPr marL="0" indent="0">
              <a:buNone/>
            </a:pPr>
            <a:r>
              <a:rPr lang="fr-FR"/>
              <a:t>	I(D1)	</a:t>
            </a:r>
            <a:r>
              <a:rPr lang="fr-FR">
                <a:sym typeface="Wingdings" pitchFamily="2" charset="2"/>
              </a:rPr>
              <a:t> Mis en FFT</a:t>
            </a:r>
            <a:endParaRPr lang="fr-FR"/>
          </a:p>
          <a:p>
            <a:pPr marL="0" indent="0">
              <a:buNone/>
            </a:pPr>
            <a:r>
              <a:rPr lang="fr-FR"/>
              <a:t>	I(R1)</a:t>
            </a:r>
            <a:r>
              <a:rPr lang="fr-FR">
                <a:sym typeface="Wingdings" pitchFamily="2" charset="2"/>
              </a:rPr>
              <a:t>	 Mis en FFT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37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151F4E-69D9-5EC0-30F2-F1E35A0C4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5839" y="2888940"/>
            <a:ext cx="6432716" cy="1080120"/>
          </a:xfrm>
        </p:spPr>
        <p:txBody>
          <a:bodyPr wrap="square" anchor="ctr">
            <a:normAutofit/>
          </a:bodyPr>
          <a:lstStyle/>
          <a:p>
            <a:r>
              <a:rPr lang="fr-FR"/>
              <a:t>Défense théorique</a:t>
            </a:r>
          </a:p>
        </p:txBody>
      </p:sp>
    </p:spTree>
    <p:extLst>
      <p:ext uri="{BB962C8B-B14F-4D97-AF65-F5344CB8AC3E}">
        <p14:creationId xmlns:p14="http://schemas.microsoft.com/office/powerpoint/2010/main" val="424357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C7059-28E7-2546-2807-8109EA45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850720"/>
            <a:ext cx="11329259" cy="685800"/>
          </a:xfrm>
        </p:spPr>
        <p:txBody>
          <a:bodyPr wrap="square" anchor="t">
            <a:normAutofit/>
          </a:bodyPr>
          <a:lstStyle/>
          <a:p>
            <a:r>
              <a:rPr lang="fr-FR"/>
              <a:t>Schéma du circuit final avec emphase sur ce qui a changé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8A306-7C00-375F-2169-BD2860B2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608237"/>
            <a:ext cx="11329259" cy="431704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A7CDA6-B206-4BAB-27AF-035DBE0FF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94" y="1608237"/>
            <a:ext cx="10949952" cy="42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0ACB6-8F1F-0632-31A0-F6AFFBEC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configurations et topologies – Etage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07404F1-4B4F-05A3-8E20-FED224F85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92" y="2065344"/>
                <a:ext cx="9786751" cy="38599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A" noProof="0"/>
                  <a:t>Amplificateur de Trans impédance </a:t>
                </a:r>
              </a:p>
              <a:p>
                <a:pPr marL="0" indent="0">
                  <a:buNone/>
                </a:pPr>
                <a:r>
                  <a:rPr lang="fr-CA"/>
                  <a:t>B</a:t>
                </a:r>
                <a:r>
                  <a:rPr lang="fr-CA" noProof="0"/>
                  <a:t>ase commune.</a:t>
                </a:r>
              </a:p>
              <a:p>
                <a:pPr marL="0" indent="0">
                  <a:buNone/>
                </a:pPr>
                <a:r>
                  <a:rPr lang="fr-CA"/>
                  <a:t>BJT NPN</a:t>
                </a:r>
                <a:endParaRPr lang="fr-CA" noProof="0"/>
              </a:p>
              <a:p>
                <a:pPr marL="0" indent="0">
                  <a:buNone/>
                </a:pPr>
                <a:endParaRPr lang="fr-CA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noProof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b="0" i="1" noProof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fr-CA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noProof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07404F1-4B4F-05A3-8E20-FED224F85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92" y="2065344"/>
                <a:ext cx="9786751" cy="3859934"/>
              </a:xfrm>
              <a:blipFill>
                <a:blip r:embed="rId2"/>
                <a:stretch>
                  <a:fillRect l="-1930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89DBD5BD-1AC1-AAAD-31E4-F62FA0562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143" y="2065344"/>
            <a:ext cx="1542508" cy="37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4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1E83-55D9-EEE2-81A0-E6B76AC9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98038-81F4-DEF3-51F8-CAB8A844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configurations et topologies – Etage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625D924-EE73-CFE9-8B7D-0BF72DF64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92" y="2065344"/>
                <a:ext cx="8992949" cy="38599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/>
                  <a:t>Amplificateur de tension </a:t>
                </a:r>
              </a:p>
              <a:p>
                <a:pPr marL="0" indent="0">
                  <a:buNone/>
                </a:pPr>
                <a:r>
                  <a:rPr lang="fr-FR"/>
                  <a:t>Source commune</a:t>
                </a:r>
              </a:p>
              <a:p>
                <a:pPr marL="0" indent="0">
                  <a:buNone/>
                </a:pPr>
                <a:r>
                  <a:rPr lang="fr-FR"/>
                  <a:t>MOSFET PMOS</a:t>
                </a:r>
              </a:p>
              <a:p>
                <a:pPr marL="0" indent="0">
                  <a:buNone/>
                </a:pPr>
                <a:endParaRPr lang="fr-F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625D924-EE73-CFE9-8B7D-0BF72DF64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92" y="2065344"/>
                <a:ext cx="8992949" cy="3859934"/>
              </a:xfrm>
              <a:blipFill>
                <a:blip r:embed="rId2"/>
                <a:stretch>
                  <a:fillRect l="-2102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FA0E21D2-94B1-CB7D-F8E4-4ACDADEF1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41" y="1666959"/>
            <a:ext cx="2336310" cy="36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020E1-4219-AF75-81A0-A93629FF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6EAC3-5564-5AAB-31BD-82664E1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configurations et topologies – Etage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3A6DFE-B894-004D-C048-B73C7B326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92" y="2065344"/>
                <a:ext cx="8794796" cy="38599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/>
                  <a:t>Amplificateur de transconductance </a:t>
                </a:r>
              </a:p>
              <a:p>
                <a:pPr marL="0" indent="0">
                  <a:buNone/>
                </a:pPr>
                <a:r>
                  <a:rPr lang="fr-FR"/>
                  <a:t>Darlington</a:t>
                </a:r>
              </a:p>
              <a:p>
                <a:pPr marL="0" indent="0">
                  <a:buNone/>
                </a:pPr>
                <a:r>
                  <a:rPr lang="fr-FR"/>
                  <a:t>Émetteur commun</a:t>
                </a:r>
              </a:p>
              <a:p>
                <a:pPr marL="0" indent="0">
                  <a:buNone/>
                </a:pPr>
                <a:r>
                  <a:rPr lang="fr-FR"/>
                  <a:t>BJT NPN</a:t>
                </a:r>
              </a:p>
              <a:p>
                <a:pPr marL="0" indent="0">
                  <a:buNone/>
                </a:pPr>
                <a:endParaRPr lang="fr-F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73A6DFE-B894-004D-C048-B73C7B326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92" y="2065344"/>
                <a:ext cx="8794796" cy="3859934"/>
              </a:xfrm>
              <a:blipFill>
                <a:blip r:embed="rId2"/>
                <a:stretch>
                  <a:fillRect l="-2148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CB0E2B94-18E1-33DE-8FBF-AD04B8A6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88" y="1764064"/>
            <a:ext cx="2534463" cy="34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1CD5F-695B-7293-669E-8F0CA2808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DDF0EC-47C2-7EC4-91C6-CEDEB236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Circuit original analyse à la main – Étage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AEB8457C-A50D-8E9E-003D-DE8A2D82D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0218945"/>
                  </p:ext>
                </p:extLst>
              </p:nvPr>
            </p:nvGraphicFramePr>
            <p:xfrm>
              <a:off x="1527175" y="1536520"/>
              <a:ext cx="9137650" cy="21675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5025">
                      <a:extLst>
                        <a:ext uri="{9D8B030D-6E8A-4147-A177-3AD203B41FA5}">
                          <a16:colId xmlns:a16="http://schemas.microsoft.com/office/drawing/2014/main" val="2610825225"/>
                        </a:ext>
                      </a:extLst>
                    </a:gridCol>
                    <a:gridCol w="2035110">
                      <a:extLst>
                        <a:ext uri="{9D8B030D-6E8A-4147-A177-3AD203B41FA5}">
                          <a16:colId xmlns:a16="http://schemas.microsoft.com/office/drawing/2014/main" val="1218120822"/>
                        </a:ext>
                      </a:extLst>
                    </a:gridCol>
                    <a:gridCol w="2604770">
                      <a:extLst>
                        <a:ext uri="{9D8B030D-6E8A-4147-A177-3AD203B41FA5}">
                          <a16:colId xmlns:a16="http://schemas.microsoft.com/office/drawing/2014/main" val="3687676044"/>
                        </a:ext>
                      </a:extLst>
                    </a:gridCol>
                    <a:gridCol w="2912745">
                      <a:extLst>
                        <a:ext uri="{9D8B030D-6E8A-4147-A177-3AD203B41FA5}">
                          <a16:colId xmlns:a16="http://schemas.microsoft.com/office/drawing/2014/main" val="99849228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928940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Bande passante 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270 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La borne basse est absente car cet étage est couplé directement à la photodiode (pas de condensateur).</a:t>
                          </a:r>
                          <a:br>
                            <a:rPr lang="fr-CA" sz="900">
                              <a:effectLst/>
                            </a:rPr>
                          </a:br>
                          <a:r>
                            <a:rPr lang="fr-CA" sz="900">
                              <a:effectLst/>
                            </a:rPr>
                            <a:t>Vo1 en AC avec -3dB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10891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Gain de </a:t>
                          </a: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transimpédance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</a:t>
                          </a:r>
                          <a:r>
                            <a:rPr lang="fr-CA" sz="1100" baseline="-250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out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/ </a:t>
                          </a: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</a:t>
                          </a:r>
                          <a:r>
                            <a:rPr lang="fr-CA" sz="1100" baseline="-250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49.751 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𝑣𝑜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sSub>
                                      <m:sSubPr>
                                        <m:ctrlPr>
                                          <a:rPr lang="fr-CA" sz="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Analyse en AC et on mets en linéaire pour l’axe de Y en linéaire. La valeur c’est le maximum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66048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CEQ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10.4 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𝐶𝐸𝑄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𝐶𝑄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677167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CQ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963 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𝑛𝐴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𝐶𝑄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𝐵𝑄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4947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−967 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𝑛𝐴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𝐸𝑄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𝐵𝑄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5158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Z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out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La source de courant est un circuit ouvert donc on peut l’ignorer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975851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Z</a:t>
                          </a:r>
                          <a:r>
                            <a:rPr lang="fr-CA" sz="1100" baseline="-250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27.73 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d>
                                  <m:d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CA" sz="9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CA" sz="9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fr-CA" sz="9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fr-CA" sz="9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En modèle en </a:t>
                          </a:r>
                          <a:r>
                            <a:rPr lang="fr-CA" sz="900" err="1">
                              <a:effectLst/>
                            </a:rPr>
                            <a:t>T</a:t>
                          </a:r>
                          <a:r>
                            <a:rPr lang="fr-CA" sz="900">
                              <a:effectLst/>
                            </a:rPr>
                            <a:t> on est capable de trouver, mais pas en modèle en </a:t>
                          </a:r>
                          <a14:m>
                            <m:oMath xmlns:m="http://schemas.openxmlformats.org/officeDocument/2006/math">
                              <m:r>
                                <a:rPr lang="fr-CA" sz="900">
                                  <a:effectLst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09562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AEB8457C-A50D-8E9E-003D-DE8A2D82D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0218945"/>
                  </p:ext>
                </p:extLst>
              </p:nvPr>
            </p:nvGraphicFramePr>
            <p:xfrm>
              <a:off x="1527175" y="1536520"/>
              <a:ext cx="9137650" cy="21675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5025">
                      <a:extLst>
                        <a:ext uri="{9D8B030D-6E8A-4147-A177-3AD203B41FA5}">
                          <a16:colId xmlns:a16="http://schemas.microsoft.com/office/drawing/2014/main" val="2610825225"/>
                        </a:ext>
                      </a:extLst>
                    </a:gridCol>
                    <a:gridCol w="2035110">
                      <a:extLst>
                        <a:ext uri="{9D8B030D-6E8A-4147-A177-3AD203B41FA5}">
                          <a16:colId xmlns:a16="http://schemas.microsoft.com/office/drawing/2014/main" val="1218120822"/>
                        </a:ext>
                      </a:extLst>
                    </a:gridCol>
                    <a:gridCol w="2604770">
                      <a:extLst>
                        <a:ext uri="{9D8B030D-6E8A-4147-A177-3AD203B41FA5}">
                          <a16:colId xmlns:a16="http://schemas.microsoft.com/office/drawing/2014/main" val="3687676044"/>
                        </a:ext>
                      </a:extLst>
                    </a:gridCol>
                    <a:gridCol w="2912745">
                      <a:extLst>
                        <a:ext uri="{9D8B030D-6E8A-4147-A177-3AD203B41FA5}">
                          <a16:colId xmlns:a16="http://schemas.microsoft.com/office/drawing/2014/main" val="998492287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92894078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Bande passante 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53731" r="-272455" b="-4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53731" r="-112617" b="-4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La borne basse est absente car cet étage est couplé directement à la photodiode (pas de condensateur).</a:t>
                          </a:r>
                          <a:br>
                            <a:rPr lang="fr-CA" sz="900">
                              <a:effectLst/>
                            </a:rPr>
                          </a:br>
                          <a:r>
                            <a:rPr lang="fr-CA" sz="900">
                              <a:effectLst/>
                            </a:rPr>
                            <a:t>Vo1 en AC avec -3dB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108919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Gain de </a:t>
                          </a: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transimpédance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</a:t>
                          </a:r>
                          <a:r>
                            <a:rPr lang="fr-CA" sz="1100" baseline="-250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out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/ </a:t>
                          </a: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</a:t>
                          </a:r>
                          <a:r>
                            <a:rPr lang="fr-CA" sz="1100" baseline="-250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124096" r="-272455" b="-2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124096" r="-112617" b="-2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Analyse en AC et on mets en linéaire pour l’axe de Y en linéaire. La valeur c’est le maximum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66048448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CEQ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688889" r="-272455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688889" r="-112617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67716740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CQ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760714" r="-272455" b="-46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760714" r="-112617" b="-46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9494780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892593" r="-272455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892593" r="-1126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51586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Z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out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595556" r="-272455" b="-1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595556" r="-112617" b="-1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La source de courant est un circuit ouvert donc on peut l’ignorer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97585167"/>
                      </a:ext>
                    </a:extLst>
                  </a:tr>
                  <a:tr h="3082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Z</a:t>
                          </a:r>
                          <a:r>
                            <a:rPr lang="fr-CA" sz="1100" baseline="-25000" err="1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8144" t="-613725" r="-272455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613725" r="-112617" b="-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4017" t="-613725" r="-837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9562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21BF861E-1090-E6B0-DDAD-D6A65F4C22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4054241"/>
                  </p:ext>
                </p:extLst>
              </p:nvPr>
            </p:nvGraphicFramePr>
            <p:xfrm>
              <a:off x="1527175" y="4355920"/>
              <a:ext cx="9137650" cy="11734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81455">
                      <a:extLst>
                        <a:ext uri="{9D8B030D-6E8A-4147-A177-3AD203B41FA5}">
                          <a16:colId xmlns:a16="http://schemas.microsoft.com/office/drawing/2014/main" val="3149225286"/>
                        </a:ext>
                      </a:extLst>
                    </a:gridCol>
                    <a:gridCol w="2141855">
                      <a:extLst>
                        <a:ext uri="{9D8B030D-6E8A-4147-A177-3AD203B41FA5}">
                          <a16:colId xmlns:a16="http://schemas.microsoft.com/office/drawing/2014/main" val="131242405"/>
                        </a:ext>
                      </a:extLst>
                    </a:gridCol>
                    <a:gridCol w="2622550">
                      <a:extLst>
                        <a:ext uri="{9D8B030D-6E8A-4147-A177-3AD203B41FA5}">
                          <a16:colId xmlns:a16="http://schemas.microsoft.com/office/drawing/2014/main" val="220403322"/>
                        </a:ext>
                      </a:extLst>
                    </a:gridCol>
                    <a:gridCol w="2891790">
                      <a:extLst>
                        <a:ext uri="{9D8B030D-6E8A-4147-A177-3AD203B41FA5}">
                          <a16:colId xmlns:a16="http://schemas.microsoft.com/office/drawing/2014/main" val="22011620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922193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Accord d’impédance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1er – 2e étages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0.195559488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𝑒𝑡𝑎𝑔𝑒</m:t>
                                        </m:r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𝑒𝑡𝑎𝑔𝑒</m:t>
                                        </m:r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2</m:t>
                                        </m:r>
                                      </m:sub>
                                    </m:s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𝑜𝑢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𝑒𝑡𝑎𝑔𝑒</m:t>
                                            </m:r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=12.155 </m:t>
                                </m:r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=50 </m:t>
                                </m:r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8092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Fréquence de coupure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liée à C1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2560 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:r>
                            <a:rPr lang="fr-CA" sz="11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den>
                                </m:f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64876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21BF861E-1090-E6B0-DDAD-D6A65F4C22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4054241"/>
                  </p:ext>
                </p:extLst>
              </p:nvPr>
            </p:nvGraphicFramePr>
            <p:xfrm>
              <a:off x="1527175" y="4355920"/>
              <a:ext cx="9137650" cy="11734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81455">
                      <a:extLst>
                        <a:ext uri="{9D8B030D-6E8A-4147-A177-3AD203B41FA5}">
                          <a16:colId xmlns:a16="http://schemas.microsoft.com/office/drawing/2014/main" val="3149225286"/>
                        </a:ext>
                      </a:extLst>
                    </a:gridCol>
                    <a:gridCol w="2141855">
                      <a:extLst>
                        <a:ext uri="{9D8B030D-6E8A-4147-A177-3AD203B41FA5}">
                          <a16:colId xmlns:a16="http://schemas.microsoft.com/office/drawing/2014/main" val="131242405"/>
                        </a:ext>
                      </a:extLst>
                    </a:gridCol>
                    <a:gridCol w="2622550">
                      <a:extLst>
                        <a:ext uri="{9D8B030D-6E8A-4147-A177-3AD203B41FA5}">
                          <a16:colId xmlns:a16="http://schemas.microsoft.com/office/drawing/2014/main" val="220403322"/>
                        </a:ext>
                      </a:extLst>
                    </a:gridCol>
                    <a:gridCol w="2891790">
                      <a:extLst>
                        <a:ext uri="{9D8B030D-6E8A-4147-A177-3AD203B41FA5}">
                          <a16:colId xmlns:a16="http://schemas.microsoft.com/office/drawing/2014/main" val="2201162022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9221938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Accord d’impédance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1er – 2e étages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318" t="-43373" r="-258239" b="-115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8605" t="-43373" r="-111395" b="-115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6000" t="-43373" r="-842" b="-1156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0926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Fréquence de coupure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liée à C1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318" t="-143373" r="-258239" b="-15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8605" t="-143373" r="-111395" b="-15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6000" t="-143373" r="-842" b="-156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4876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355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BCFCC-8A33-2D8A-F537-778416FA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C3985-70F2-FAA6-7DCA-3B1D82DD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Circuit original analyse à la main – Étage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39B26648-04FA-67B2-6A46-6A302C7DC4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647949"/>
                  </p:ext>
                </p:extLst>
              </p:nvPr>
            </p:nvGraphicFramePr>
            <p:xfrm>
              <a:off x="1527175" y="1536520"/>
              <a:ext cx="9137650" cy="25076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4220425378"/>
                        </a:ext>
                      </a:extLst>
                    </a:gridCol>
                    <a:gridCol w="2152015">
                      <a:extLst>
                        <a:ext uri="{9D8B030D-6E8A-4147-A177-3AD203B41FA5}">
                          <a16:colId xmlns:a16="http://schemas.microsoft.com/office/drawing/2014/main" val="2741911907"/>
                        </a:ext>
                      </a:extLst>
                    </a:gridCol>
                    <a:gridCol w="2604770">
                      <a:extLst>
                        <a:ext uri="{9D8B030D-6E8A-4147-A177-3AD203B41FA5}">
                          <a16:colId xmlns:a16="http://schemas.microsoft.com/office/drawing/2014/main" val="3042863289"/>
                        </a:ext>
                      </a:extLst>
                    </a:gridCol>
                    <a:gridCol w="2912745">
                      <a:extLst>
                        <a:ext uri="{9D8B030D-6E8A-4147-A177-3AD203B41FA5}">
                          <a16:colId xmlns:a16="http://schemas.microsoft.com/office/drawing/2014/main" val="19822541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8444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Bande passante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648 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𝑘𝐻𝑧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On analyse -3dB après le maximum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77275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Gain de tension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out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/ V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−0.00185993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6285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 smtClean="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−18.22 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𝐷𝑆𝑄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𝐷𝑆𝑄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92518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 smtClean="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41.7 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𝐷𝑄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num>
                                  <m:den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𝑔𝑠</m:t>
                                            </m:r>
                                          </m:sub>
                                        </m:s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809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 smtClean="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=8.7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𝑃𝑃</m:t>
                                        </m:r>
                                      </m:sub>
                                    </m:s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𝑀𝑀</m:t>
                                        </m:r>
                                      </m:sub>
                                    </m:s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26480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 smtClean="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50 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Vu que la source de courant est un circuit ouvert on prends juste 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oMath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115363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 smtClean="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solidFill>
                                          <a:schemeClr val="accent5">
                                            <a:lumMod val="20000"/>
                                            <a:lumOff val="8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12.155 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Vu que </a:t>
                          </a:r>
                          <a14:m>
                            <m:oMath xmlns:m="http://schemas.openxmlformats.org/officeDocument/2006/math">
                              <m:r>
                                <a:rPr lang="fr-CA" sz="900">
                                  <a:effectLst/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fr-CA" sz="900">
                              <a:effectLst/>
                            </a:rPr>
                            <a:t> en parallèle ça donne 0 on prends uniquement le diviseur de tension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59447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5">
                <a:extLst>
                  <a:ext uri="{FF2B5EF4-FFF2-40B4-BE49-F238E27FC236}">
                    <a16:creationId xmlns:a16="http://schemas.microsoft.com/office/drawing/2014/main" id="{39B26648-04FA-67B2-6A46-6A302C7DC4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647949"/>
                  </p:ext>
                </p:extLst>
              </p:nvPr>
            </p:nvGraphicFramePr>
            <p:xfrm>
              <a:off x="1527175" y="1536520"/>
              <a:ext cx="9137650" cy="25076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4220425378"/>
                        </a:ext>
                      </a:extLst>
                    </a:gridCol>
                    <a:gridCol w="2152015">
                      <a:extLst>
                        <a:ext uri="{9D8B030D-6E8A-4147-A177-3AD203B41FA5}">
                          <a16:colId xmlns:a16="http://schemas.microsoft.com/office/drawing/2014/main" val="2741911907"/>
                        </a:ext>
                      </a:extLst>
                    </a:gridCol>
                    <a:gridCol w="2604770">
                      <a:extLst>
                        <a:ext uri="{9D8B030D-6E8A-4147-A177-3AD203B41FA5}">
                          <a16:colId xmlns:a16="http://schemas.microsoft.com/office/drawing/2014/main" val="3042863289"/>
                        </a:ext>
                      </a:extLst>
                    </a:gridCol>
                    <a:gridCol w="2912745">
                      <a:extLst>
                        <a:ext uri="{9D8B030D-6E8A-4147-A177-3AD203B41FA5}">
                          <a16:colId xmlns:a16="http://schemas.microsoft.com/office/drawing/2014/main" val="1982254119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844494"/>
                      </a:ext>
                    </a:extLst>
                  </a:tr>
                  <a:tr h="3421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Bande passante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64286" r="-257790" b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64286" r="-112617" b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On analyse -3dB après le maximum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7727567"/>
                      </a:ext>
                    </a:extLst>
                  </a:tr>
                  <a:tr h="34321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Gain de tension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out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/ V</a:t>
                          </a:r>
                          <a:r>
                            <a:rPr lang="fr-CA" sz="1100" baseline="-25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in</a:t>
                          </a: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164286" r="-257790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164286" r="-112617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628597"/>
                      </a:ext>
                    </a:extLst>
                  </a:tr>
                  <a:tr h="3599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15" t="-250847" r="-524066" b="-377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250847" r="-257790" b="-377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250847" r="-112617" b="-377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9251897"/>
                      </a:ext>
                    </a:extLst>
                  </a:tr>
                  <a:tr h="3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15" t="-398077" r="-524066" b="-3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398077" r="-257790" b="-3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398077" r="-112617" b="-3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809009"/>
                      </a:ext>
                    </a:extLst>
                  </a:tr>
                  <a:tr h="4332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15" t="-364789" r="-524066" b="-1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364789" r="-257790" b="-1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364789" r="-112617" b="-1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900">
                              <a:effectLst/>
                            </a:rPr>
                            <a:t> </a:t>
                          </a:r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26480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15" t="-733333" r="-524066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733333" r="-257790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733333" r="-112617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4017" t="-733333" r="-837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153634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15" t="-833333" r="-524066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555" t="-833333" r="-25779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39019" t="-833333" r="-112617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4017" t="-833333" r="-837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59447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69227FB0-2C43-23E1-40F1-68AAF8D9C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3657472"/>
                  </p:ext>
                </p:extLst>
              </p:nvPr>
            </p:nvGraphicFramePr>
            <p:xfrm>
              <a:off x="1527175" y="4676216"/>
              <a:ext cx="9137650" cy="11734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81455">
                      <a:extLst>
                        <a:ext uri="{9D8B030D-6E8A-4147-A177-3AD203B41FA5}">
                          <a16:colId xmlns:a16="http://schemas.microsoft.com/office/drawing/2014/main" val="2565855084"/>
                        </a:ext>
                      </a:extLst>
                    </a:gridCol>
                    <a:gridCol w="2141855">
                      <a:extLst>
                        <a:ext uri="{9D8B030D-6E8A-4147-A177-3AD203B41FA5}">
                          <a16:colId xmlns:a16="http://schemas.microsoft.com/office/drawing/2014/main" val="1425719172"/>
                        </a:ext>
                      </a:extLst>
                    </a:gridCol>
                    <a:gridCol w="2622550">
                      <a:extLst>
                        <a:ext uri="{9D8B030D-6E8A-4147-A177-3AD203B41FA5}">
                          <a16:colId xmlns:a16="http://schemas.microsoft.com/office/drawing/2014/main" val="675807726"/>
                        </a:ext>
                      </a:extLst>
                    </a:gridCol>
                    <a:gridCol w="2891790">
                      <a:extLst>
                        <a:ext uri="{9D8B030D-6E8A-4147-A177-3AD203B41FA5}">
                          <a16:colId xmlns:a16="http://schemas.microsoft.com/office/drawing/2014/main" val="113623881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962722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Accord d’impédance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2e  – 3e étages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0.990277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𝑒𝑡𝑎𝑔𝑒</m:t>
                                        </m:r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𝑒𝑡𝑎𝑔𝑒</m:t>
                                        </m:r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3</m:t>
                                        </m:r>
                                      </m:sub>
                                    </m:s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𝑜𝑢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𝑒𝑡𝑎𝑔𝑒</m:t>
                                            </m:r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=5092.87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=50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05655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Fréquence de coupure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liée à C2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3.0947 </m:t>
                                </m:r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𝑘𝐻𝑧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den>
                                </m:f>
                                <m:r>
                                  <a:rPr lang="fr-CA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CA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CA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fr-CA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fr-CA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CA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CA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CA" sz="9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fr-CA" sz="90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fr-CA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867308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69227FB0-2C43-23E1-40F1-68AAF8D9C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3657472"/>
                  </p:ext>
                </p:extLst>
              </p:nvPr>
            </p:nvGraphicFramePr>
            <p:xfrm>
              <a:off x="1527175" y="4676216"/>
              <a:ext cx="9137650" cy="11734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81455">
                      <a:extLst>
                        <a:ext uri="{9D8B030D-6E8A-4147-A177-3AD203B41FA5}">
                          <a16:colId xmlns:a16="http://schemas.microsoft.com/office/drawing/2014/main" val="2565855084"/>
                        </a:ext>
                      </a:extLst>
                    </a:gridCol>
                    <a:gridCol w="2141855">
                      <a:extLst>
                        <a:ext uri="{9D8B030D-6E8A-4147-A177-3AD203B41FA5}">
                          <a16:colId xmlns:a16="http://schemas.microsoft.com/office/drawing/2014/main" val="1425719172"/>
                        </a:ext>
                      </a:extLst>
                    </a:gridCol>
                    <a:gridCol w="2622550">
                      <a:extLst>
                        <a:ext uri="{9D8B030D-6E8A-4147-A177-3AD203B41FA5}">
                          <a16:colId xmlns:a16="http://schemas.microsoft.com/office/drawing/2014/main" val="675807726"/>
                        </a:ext>
                      </a:extLst>
                    </a:gridCol>
                    <a:gridCol w="2891790">
                      <a:extLst>
                        <a:ext uri="{9D8B030D-6E8A-4147-A177-3AD203B41FA5}">
                          <a16:colId xmlns:a16="http://schemas.microsoft.com/office/drawing/2014/main" val="1136238817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96272210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Accord d’impédance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2e  – 3e étages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318" t="-43902" r="-258239" b="-11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8605" t="-43902" r="-111395" b="-11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6000" t="-43902" r="-842" b="-1182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56554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Fréquence de coupure</a:t>
                          </a:r>
                          <a:b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</a:br>
                          <a:r>
                            <a:rPr lang="fr-CA" sz="11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liée à C2</a:t>
                          </a:r>
                          <a:endParaRPr lang="fr-CA" sz="12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318" t="-142169" r="-258239" b="-168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8605" t="-142169" r="-111395" b="-168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6000" t="-142169" r="-842" b="-168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7308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50EFC09A-9344-A1EE-335B-D31911641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3287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84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9293-4A13-1D52-862D-2AC7B9AB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754D1-B18D-8D6B-4DBA-C9455A5C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Circuit original analyse à la main – Étage 3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4F0C247-6E78-8FCC-F092-B50BAEF62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32877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C2E246AC-19AD-DC90-6E55-3C4139F3D9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19849"/>
                  </p:ext>
                </p:extLst>
              </p:nvPr>
            </p:nvGraphicFramePr>
            <p:xfrm>
              <a:off x="623392" y="1580132"/>
              <a:ext cx="10457793" cy="43627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6009">
                      <a:extLst>
                        <a:ext uri="{9D8B030D-6E8A-4147-A177-3AD203B41FA5}">
                          <a16:colId xmlns:a16="http://schemas.microsoft.com/office/drawing/2014/main" val="1256614837"/>
                        </a:ext>
                      </a:extLst>
                    </a:gridCol>
                    <a:gridCol w="1944007">
                      <a:extLst>
                        <a:ext uri="{9D8B030D-6E8A-4147-A177-3AD203B41FA5}">
                          <a16:colId xmlns:a16="http://schemas.microsoft.com/office/drawing/2014/main" val="2008559597"/>
                        </a:ext>
                      </a:extLst>
                    </a:gridCol>
                    <a:gridCol w="2348769">
                      <a:extLst>
                        <a:ext uri="{9D8B030D-6E8A-4147-A177-3AD203B41FA5}">
                          <a16:colId xmlns:a16="http://schemas.microsoft.com/office/drawing/2014/main" val="2238969946"/>
                        </a:ext>
                      </a:extLst>
                    </a:gridCol>
                    <a:gridCol w="2474504">
                      <a:extLst>
                        <a:ext uri="{9D8B030D-6E8A-4147-A177-3AD203B41FA5}">
                          <a16:colId xmlns:a16="http://schemas.microsoft.com/office/drawing/2014/main" val="618696219"/>
                        </a:ext>
                      </a:extLst>
                    </a:gridCol>
                    <a:gridCol w="2474504">
                      <a:extLst>
                        <a:ext uri="{9D8B030D-6E8A-4147-A177-3AD203B41FA5}">
                          <a16:colId xmlns:a16="http://schemas.microsoft.com/office/drawing/2014/main" val="3937392772"/>
                        </a:ext>
                      </a:extLst>
                    </a:gridCol>
                  </a:tblGrid>
                  <a:tr h="151571">
                    <a:tc rowSpan="4"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1793953394"/>
                      </a:ext>
                    </a:extLst>
                  </a:tr>
                  <a:tr h="151571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Bande passante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&gt; 500 kHz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8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94061864"/>
                      </a:ext>
                    </a:extLst>
                  </a:tr>
                  <a:tr h="501101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Gain de transconductance I</a:t>
                          </a:r>
                          <a:r>
                            <a:rPr lang="fr-CA" sz="1000" baseline="-25000">
                              <a:effectLst/>
                            </a:rPr>
                            <a:t>out</a:t>
                          </a:r>
                          <a:r>
                            <a:rPr lang="fr-CA" sz="1000">
                              <a:effectLst/>
                            </a:rPr>
                            <a:t> / V</a:t>
                          </a:r>
                          <a:r>
                            <a:rPr lang="fr-CA" sz="1000" baseline="-25000">
                              <a:effectLst/>
                            </a:rPr>
                            <a:t>in</a:t>
                          </a:r>
                          <a:r>
                            <a:rPr lang="fr-CA" sz="1000">
                              <a:effectLst/>
                            </a:rPr>
                            <a:t> 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1.7857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A" sz="1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sub>
                                        </m:s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+1)(</m:t>
                                </m:r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CA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CA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A" sz="8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8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fr-CA" sz="8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fr-CA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fr-CA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A" sz="8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8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fr-CA" sz="8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fr-CA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:r>
                            <a:rPr lang="fr-CA" sz="8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454080821"/>
                      </a:ext>
                    </a:extLst>
                  </a:tr>
                  <a:tr h="309571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−8.7234 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𝑝𝑝</m:t>
                                        </m:r>
                                      </m:sub>
                                    </m:s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𝑚𝑚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CA" sz="1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CA" sz="1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sub>
                                        </m:s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fr-CA" sz="1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CA" sz="1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8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995664125"/>
                      </a:ext>
                    </a:extLst>
                  </a:tr>
                  <a:tr h="341666">
                    <a:tc rowSpan="7">
                      <a:txBody>
                        <a:bodyPr/>
                        <a:lstStyle/>
                        <a:p>
                          <a:pPr marL="71755" marR="71755" algn="ctr">
                            <a:buNone/>
                          </a:pPr>
                          <a:r>
                            <a:rPr lang="fr-CA" sz="9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Point d'opération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vert="vert270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17.4 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𝑝𝑝</m:t>
                                        </m:r>
                                      </m:sub>
                                    </m:s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𝐸𝑄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fr-CA" sz="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𝑂𝐹𝐹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=2.6 </m:t>
                              </m:r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fr-CA" sz="800">
                              <a:effectLst/>
                            </a:rPr>
                            <a:t> selon le moodle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1385146954"/>
                      </a:ext>
                    </a:extLst>
                  </a:tr>
                  <a:tr h="340804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2222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16.81 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2222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𝑝𝑝</m:t>
                                        </m:r>
                                      </m:sub>
                                    </m:s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𝐸𝑄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fr-CA" sz="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𝑂𝐹𝐹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=2.6 </m:t>
                              </m:r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fr-CA" sz="800">
                              <a:effectLst/>
                            </a:rPr>
                            <a:t> selon le </a:t>
                          </a:r>
                          <a:r>
                            <a:rPr lang="fr-CA" sz="800" err="1">
                              <a:effectLst/>
                            </a:rPr>
                            <a:t>moodle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653753525"/>
                      </a:ext>
                    </a:extLst>
                  </a:tr>
                  <a:tr h="165408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657 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=70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4143883345"/>
                      </a:ext>
                    </a:extLst>
                  </a:tr>
                  <a:tr h="164546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2222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46.29 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=200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4001583844"/>
                      </a:ext>
                    </a:extLst>
                  </a:tr>
                  <a:tr h="308538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7.87 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𝐵𝐸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𝐵𝐸</m:t>
                                  </m:r>
                                </m:sub>
                              </m:sSub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=0.59 </m:t>
                              </m:r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fr-CA" sz="800">
                              <a:effectLst/>
                            </a:rPr>
                            <a:t>Le BJT a toujours la meme tension que la DEL soit ouverte ou fermer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894370281"/>
                      </a:ext>
                    </a:extLst>
                  </a:tr>
                  <a:tr h="182803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=∞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𝑃𝑢𝑖𝑠𝑞𝑢𝑒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≫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3440605988"/>
                      </a:ext>
                    </a:extLst>
                  </a:tr>
                  <a:tr h="248025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5092.87 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‖(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=14271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=0.54992 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555855288"/>
                      </a:ext>
                    </a:extLst>
                  </a:tr>
                  <a:tr h="165867">
                    <a:tc rowSpan="7">
                      <a:txBody>
                        <a:bodyPr/>
                        <a:lstStyle/>
                        <a:p>
                          <a:pPr marL="71755" marR="71755" algn="ctr">
                            <a:buNone/>
                          </a:pPr>
                          <a:r>
                            <a:rPr lang="fr-CA" sz="9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État allumé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vert="vert270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15.6 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𝑃𝑃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fr-CA" sz="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𝑂𝑁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=4.4 </m:t>
                              </m:r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fr-CA" sz="800">
                              <a:effectLst/>
                            </a:rPr>
                            <a:t> selon la droite de charge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552226836"/>
                      </a:ext>
                    </a:extLst>
                  </a:tr>
                  <a:tr h="165809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2222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15.0 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𝑃𝑃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𝐵𝐸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fr-CA" sz="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fr-CA" sz="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𝑂𝑁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=4.4 </m:t>
                              </m:r>
                              <m:r>
                                <a:rPr lang="fr-CA" sz="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fr-CA" sz="800">
                              <a:effectLst/>
                            </a:rPr>
                            <a:t> selon la droite de charge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09223526"/>
                      </a:ext>
                    </a:extLst>
                  </a:tr>
                  <a:tr h="16586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3055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6.6531 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3114295674"/>
                      </a:ext>
                    </a:extLst>
                  </a:tr>
                  <a:tr h="165809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2222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46.29 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=200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403668642"/>
                      </a:ext>
                    </a:extLst>
                  </a:tr>
                  <a:tr h="37203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7.87 </m:t>
                                </m:r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𝐵𝐸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𝐵𝐸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=0.59 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:r>
                            <a:rPr lang="fr-CA" sz="800">
                              <a:effectLst/>
                            </a:rPr>
                            <a:t>Le BJT a toujours la même tension que la DEL soit ouverte ou fermer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697901840"/>
                      </a:ext>
                    </a:extLst>
                  </a:tr>
                  <a:tr h="165809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=∞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𝑃𝑢𝑖𝑠𝑞𝑢𝑒</m:t>
                                </m:r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≫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231317430"/>
                      </a:ext>
                    </a:extLst>
                  </a:tr>
                  <a:tr h="248025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fr-CA" sz="1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𝑎𝑙𝑙𝑢𝑚</m:t>
                                        </m:r>
                                        <m:r>
                                          <a:rPr lang="fr-CA" sz="1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é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5033.86 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‖(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fr-CA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fr-CA" sz="1000">
                                    <a:effectLst/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=2211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</a:endParaRPr>
                        </a:p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A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fr-CA" sz="800">
                                    <a:effectLst/>
                                    <a:latin typeface="Cambria Math" panose="02040503050406030204" pitchFamily="18" charset="0"/>
                                  </a:rPr>
                                  <m:t>=3.539</m:t>
                                </m:r>
                              </m:oMath>
                            </m:oMathPara>
                          </a14:m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28147062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C2E246AC-19AD-DC90-6E55-3C4139F3D9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19849"/>
                  </p:ext>
                </p:extLst>
              </p:nvPr>
            </p:nvGraphicFramePr>
            <p:xfrm>
              <a:off x="623392" y="1580132"/>
              <a:ext cx="10457793" cy="43627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6009">
                      <a:extLst>
                        <a:ext uri="{9D8B030D-6E8A-4147-A177-3AD203B41FA5}">
                          <a16:colId xmlns:a16="http://schemas.microsoft.com/office/drawing/2014/main" val="1256614837"/>
                        </a:ext>
                      </a:extLst>
                    </a:gridCol>
                    <a:gridCol w="1944007">
                      <a:extLst>
                        <a:ext uri="{9D8B030D-6E8A-4147-A177-3AD203B41FA5}">
                          <a16:colId xmlns:a16="http://schemas.microsoft.com/office/drawing/2014/main" val="2008559597"/>
                        </a:ext>
                      </a:extLst>
                    </a:gridCol>
                    <a:gridCol w="2348769">
                      <a:extLst>
                        <a:ext uri="{9D8B030D-6E8A-4147-A177-3AD203B41FA5}">
                          <a16:colId xmlns:a16="http://schemas.microsoft.com/office/drawing/2014/main" val="2238969946"/>
                        </a:ext>
                      </a:extLst>
                    </a:gridCol>
                    <a:gridCol w="2474504">
                      <a:extLst>
                        <a:ext uri="{9D8B030D-6E8A-4147-A177-3AD203B41FA5}">
                          <a16:colId xmlns:a16="http://schemas.microsoft.com/office/drawing/2014/main" val="618696219"/>
                        </a:ext>
                      </a:extLst>
                    </a:gridCol>
                    <a:gridCol w="2474504">
                      <a:extLst>
                        <a:ext uri="{9D8B030D-6E8A-4147-A177-3AD203B41FA5}">
                          <a16:colId xmlns:a16="http://schemas.microsoft.com/office/drawing/2014/main" val="3937392772"/>
                        </a:ext>
                      </a:extLst>
                    </a:gridCol>
                  </a:tblGrid>
                  <a:tr h="152400">
                    <a:tc rowSpan="4"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 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Valeur(s)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Équation(s)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Commentaires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1793953394"/>
                      </a:ext>
                    </a:extLst>
                  </a:tr>
                  <a:tr h="152400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Bande passante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&gt; 500 kHz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8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94061864"/>
                      </a:ext>
                    </a:extLst>
                  </a:tr>
                  <a:tr h="501101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1000">
                              <a:effectLst/>
                            </a:rPr>
                            <a:t>Gain de transconductance I</a:t>
                          </a:r>
                          <a:r>
                            <a:rPr lang="fr-CA" sz="1000" baseline="-25000">
                              <a:effectLst/>
                            </a:rPr>
                            <a:t>out</a:t>
                          </a:r>
                          <a:r>
                            <a:rPr lang="fr-CA" sz="1000">
                              <a:effectLst/>
                            </a:rPr>
                            <a:t> / V</a:t>
                          </a:r>
                          <a:r>
                            <a:rPr lang="fr-CA" sz="1000" baseline="-25000">
                              <a:effectLst/>
                            </a:rPr>
                            <a:t>in</a:t>
                          </a:r>
                          <a:r>
                            <a:rPr lang="fr-CA" sz="1000">
                              <a:effectLst/>
                            </a:rPr>
                            <a:t> 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70732" r="-211948" b="-715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70732" r="-100985" b="-715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70732" r="-985" b="-7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080821"/>
                      </a:ext>
                    </a:extLst>
                  </a:tr>
                  <a:tr h="342456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250000" r="-376489" b="-9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250000" r="-211948" b="-9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250000" r="-100985" b="-948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fr-CA" sz="800">
                              <a:effectLst/>
                            </a:rPr>
                            <a:t> </a:t>
                          </a:r>
                          <a:endParaRPr lang="fr-CA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anchor="ctr"/>
                    </a:tc>
                    <a:extLst>
                      <a:ext uri="{0D108BD9-81ED-4DB2-BD59-A6C34878D82A}">
                        <a16:rowId xmlns:a16="http://schemas.microsoft.com/office/drawing/2014/main" val="995664125"/>
                      </a:ext>
                    </a:extLst>
                  </a:tr>
                  <a:tr h="343726">
                    <a:tc rowSpan="7">
                      <a:txBody>
                        <a:bodyPr/>
                        <a:lstStyle/>
                        <a:p>
                          <a:pPr marL="71755" marR="71755" algn="ctr">
                            <a:buNone/>
                          </a:pPr>
                          <a:r>
                            <a:rPr lang="fr-CA" sz="9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Point d'opération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vert="vert27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343860" r="-376489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343860" r="-211948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343860" r="-100985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343860" r="-985" b="-83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5146954"/>
                      </a:ext>
                    </a:extLst>
                  </a:tr>
                  <a:tr h="34283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451786" r="-376489" b="-7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451786" r="-211948" b="-7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451786" r="-100985" b="-7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451786" r="-985" b="-74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3753525"/>
                      </a:ext>
                    </a:extLst>
                  </a:tr>
                  <a:tr h="166434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144444" r="-376489" b="-14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144444" r="-211948" b="-14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144444" r="-100985" b="-14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144444" r="-985" b="-14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3883345"/>
                      </a:ext>
                    </a:extLst>
                  </a:tr>
                  <a:tr h="165545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200000" r="-376489" b="-12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200000" r="-211948" b="-12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200000" r="-100985" b="-12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200000" r="-985" b="-12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583844"/>
                      </a:ext>
                    </a:extLst>
                  </a:tr>
                  <a:tr h="310261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713725" r="-376489" b="-6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713725" r="-211948" b="-6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713725" r="-100985" b="-6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713725" r="-985" b="-6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370281"/>
                      </a:ext>
                    </a:extLst>
                  </a:tr>
                  <a:tr h="183896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383333" r="-37648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383333" r="-211948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383333" r="-100985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383333" r="-985" b="-9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605988"/>
                      </a:ext>
                    </a:extLst>
                  </a:tr>
                  <a:tr h="248025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112500" r="-376489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112500" r="-211948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112500" r="-100985" b="-6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112500" r="-985" b="-6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5855288"/>
                      </a:ext>
                    </a:extLst>
                  </a:tr>
                  <a:tr h="166751">
                    <a:tc rowSpan="7">
                      <a:txBody>
                        <a:bodyPr/>
                        <a:lstStyle/>
                        <a:p>
                          <a:pPr marL="71755" marR="71755" algn="ctr">
                            <a:buNone/>
                          </a:pPr>
                          <a:r>
                            <a:rPr lang="fr-CA" sz="900"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effectLst/>
                            </a:rPr>
                            <a:t>État allumé</a:t>
                          </a:r>
                          <a:endParaRPr lang="fr-CA" sz="110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2006" marR="62006" marT="0" marB="0" vert="vert27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732143" r="-376489" b="-7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732143" r="-211948" b="-7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732143" r="-100985" b="-7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732143" r="-985" b="-7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2226836"/>
                      </a:ext>
                    </a:extLst>
                  </a:tr>
                  <a:tr h="166688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900000" r="-376489" b="-6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900000" r="-211948" b="-6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900000" r="-100985" b="-69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900000" r="-985" b="-69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223526"/>
                      </a:ext>
                    </a:extLst>
                  </a:tr>
                  <a:tr h="166751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928571" r="-376489" b="-56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928571" r="-211948" b="-56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928571" r="-100985" b="-56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928571" r="-985" b="-56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95674"/>
                      </a:ext>
                    </a:extLst>
                  </a:tr>
                  <a:tr h="166688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2103704" r="-376489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2103704" r="-211948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2103704" r="-100985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2103704" r="-985" b="-4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3668642"/>
                      </a:ext>
                    </a:extLst>
                  </a:tr>
                  <a:tr h="37203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975410" r="-376489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975410" r="-211948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975410" r="-100985" b="-1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975410" r="-985" b="-1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901840"/>
                      </a:ext>
                    </a:extLst>
                  </a:tr>
                  <a:tr h="166688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2429630" r="-376489" b="-16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2429630" r="-211948" b="-16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2429630" r="-100985" b="-16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2429630" r="-985" b="-16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317430"/>
                      </a:ext>
                    </a:extLst>
                  </a:tr>
                  <a:tr h="248025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63009" t="-1665854" r="-376489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135065" t="-1665854" r="-211948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222906" t="-1665854" r="-100985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2006" marR="62006" marT="0" marB="0" anchor="ctr">
                        <a:blipFill>
                          <a:blip r:embed="rId2"/>
                          <a:stretch>
                            <a:fillRect l="-322906" t="-1665854" r="-985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7062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5008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B40B0E0-A00D-5861-53A6-261204E68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5839" y="2888940"/>
            <a:ext cx="6432716" cy="1080120"/>
          </a:xfrm>
        </p:spPr>
        <p:txBody>
          <a:bodyPr wrap="square" anchor="ctr">
            <a:normAutofit/>
          </a:bodyPr>
          <a:lstStyle/>
          <a:p>
            <a:r>
              <a:rPr lang="fr-FR"/>
              <a:t>Défense pratique</a:t>
            </a:r>
          </a:p>
        </p:txBody>
      </p:sp>
    </p:spTree>
    <p:extLst>
      <p:ext uri="{BB962C8B-B14F-4D97-AF65-F5344CB8AC3E}">
        <p14:creationId xmlns:p14="http://schemas.microsoft.com/office/powerpoint/2010/main" val="31984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D2E5-A88F-8412-EA12-85744DAA5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DC1FA3-E280-0DFD-79AD-FE033A31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à la main du 2</a:t>
            </a:r>
            <a:r>
              <a:rPr lang="fr-FR" baseline="30000"/>
              <a:t>e</a:t>
            </a:r>
            <a:r>
              <a:rPr lang="fr-FR"/>
              <a:t> étage – Modèle petit signal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CF316A-CEDB-9C30-4AA5-ADF86FFB5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9807" y="2312257"/>
            <a:ext cx="6412844" cy="332864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F946C-8FA6-040C-F5DF-0A03BDE7EFCD}"/>
                  </a:ext>
                </a:extLst>
              </p:cNvPr>
              <p:cNvSpPr txBox="1"/>
              <p:nvPr/>
            </p:nvSpPr>
            <p:spPr>
              <a:xfrm>
                <a:off x="355988" y="1668256"/>
                <a:ext cx="573303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Mosfet </a:t>
                </a:r>
              </a:p>
              <a:p>
                <a:r>
                  <a:rPr lang="fr-FR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fr-CA" b="0"/>
              </a:p>
              <a:p>
                <a:r>
                  <a:rPr lang="fr-CA"/>
                  <a:t>Analyse</a:t>
                </a:r>
              </a:p>
              <a:p>
                <a:r>
                  <a:rPr lang="fr-CA"/>
                  <a:t>	Source Tension = CC</a:t>
                </a:r>
              </a:p>
              <a:p>
                <a:r>
                  <a:rPr lang="fr-CA" b="0"/>
                  <a:t>	Source Courant = CO</a:t>
                </a:r>
              </a:p>
              <a:p>
                <a:endParaRPr lang="fr-FR"/>
              </a:p>
              <a:p>
                <a:r>
                  <a:rPr lang="fr-FR"/>
                  <a:t>Donc</a:t>
                </a:r>
              </a:p>
              <a:p>
                <a:r>
                  <a:rPr lang="fr-CA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fr-CA" b="0"/>
              </a:p>
              <a:p>
                <a:r>
                  <a:rPr lang="fr-CA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fr-CA" b="0"/>
              </a:p>
              <a:p>
                <a:r>
                  <a:rPr lang="fr-FR"/>
                  <a:t> 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C2F946C-8FA6-040C-F5DF-0A03BDE7E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8" y="1668256"/>
                <a:ext cx="5733032" cy="3785652"/>
              </a:xfrm>
              <a:prstGeom prst="rect">
                <a:avLst/>
              </a:prstGeom>
              <a:blipFill>
                <a:blip r:embed="rId3"/>
                <a:stretch>
                  <a:fillRect l="-1594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4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A4877-743C-6C0E-3733-B0B864B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67EC3-BB40-9CBD-52D5-D5FC67B2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Corrections – </a:t>
            </a:r>
            <a:r>
              <a:rPr lang="fr-FR" err="1"/>
              <a:t>Specs</a:t>
            </a:r>
            <a:r>
              <a:rPr lang="fr-FR"/>
              <a:t> des étages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F56550F4-0A00-FDA9-6A67-8ACEBFF2D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103612"/>
                  </p:ext>
                </p:extLst>
              </p:nvPr>
            </p:nvGraphicFramePr>
            <p:xfrm>
              <a:off x="623392" y="1536520"/>
              <a:ext cx="10945216" cy="45019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4004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6905168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</a:tblGrid>
                  <a:tr h="745126">
                    <a:tc gridSpan="2">
                      <a:txBody>
                        <a:bodyPr/>
                        <a:lstStyle/>
                        <a:p>
                          <a:r>
                            <a:rPr lang="fr-CA" sz="200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Gain de transimpédance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𝑣𝑜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den>
                                </m:f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=7.96 </m:t>
                                </m:r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8050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entrée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∥</m:t>
                                </m:r>
                                <m:d>
                                  <m:d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CA" sz="20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20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fr-CA" sz="20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𝛽</m:t>
                                        </m:r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+1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=25.69 </m:t>
                                </m:r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297284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sortie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 </m:t>
                                </m:r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022993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Plage dynamique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𝐶𝐸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=5.93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𝑎𝑙𝑙𝑢𝑚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é, 5.17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é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𝑡𝑒𝑖𝑛𝑡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𝐵𝐶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=−5.38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𝑎𝑙𝑙𝑢𝑚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é, −4.56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é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𝑡𝑒𝑖𝑛𝑡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363015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Point d’opération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𝐵𝐸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=0.55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=−5.38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𝐶𝐸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=5.93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=70.3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𝑛𝐴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=14.8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=−14.9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3700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F56550F4-0A00-FDA9-6A67-8ACEBFF2D8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103612"/>
                  </p:ext>
                </p:extLst>
              </p:nvPr>
            </p:nvGraphicFramePr>
            <p:xfrm>
              <a:off x="623392" y="1536520"/>
              <a:ext cx="10945216" cy="45019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4004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6905168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</a:tblGrid>
                  <a:tr h="745126">
                    <a:tc gridSpan="2">
                      <a:txBody>
                        <a:bodyPr/>
                        <a:lstStyle/>
                        <a:p>
                          <a:r>
                            <a:rPr lang="fr-CA" sz="200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Gain de transimpédance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605" t="-102439" r="-353" b="-4032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3580506"/>
                      </a:ext>
                    </a:extLst>
                  </a:tr>
                  <a:tr h="776288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entrée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605" t="-196063" r="-353" b="-2905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297284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sortie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605" t="-308197" r="-353" b="-202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022993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Plage dynamique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605" t="-404878" r="-353" b="-100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63015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Point d’opération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8605" t="-509016" r="-353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70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8101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82A79-C4B0-2D03-237C-B6C94822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24146D-E203-44E8-B697-101D2BAE7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Corrections – </a:t>
            </a:r>
            <a:r>
              <a:rPr lang="fr-FR" err="1"/>
              <a:t>Specs</a:t>
            </a:r>
            <a:r>
              <a:rPr lang="fr-FR"/>
              <a:t> des étages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470CA7D5-BB67-6CA1-958E-E0F84B52C7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722430"/>
                  </p:ext>
                </p:extLst>
              </p:nvPr>
            </p:nvGraphicFramePr>
            <p:xfrm>
              <a:off x="623392" y="1536520"/>
              <a:ext cx="10945216" cy="4470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180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6793408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</a:tblGrid>
                  <a:tr h="745126">
                    <a:tc gridSpan="2">
                      <a:txBody>
                        <a:bodyPr/>
                        <a:lstStyle/>
                        <a:p>
                          <a:r>
                            <a:rPr lang="fr-CA" sz="200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Gain de tension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r>
                                  <a:rPr lang="fr-CA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−</m:t>
                                </m:r>
                                <m:f>
                                  <m:f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=−0.0177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8050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entrée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=44.32 </m:t>
                                </m:r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297284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sortie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=50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022993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Plage dynamique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𝑆𝐷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𝑆𝐺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9.49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≥1.22−0.79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363015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Point d’opération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𝐺𝑆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=−1.22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𝐷𝑆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=−9.49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=−287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3700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470CA7D5-BB67-6CA1-958E-E0F84B52C7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3722430"/>
                  </p:ext>
                </p:extLst>
              </p:nvPr>
            </p:nvGraphicFramePr>
            <p:xfrm>
              <a:off x="623392" y="1536520"/>
              <a:ext cx="10945216" cy="4470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180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6793408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</a:tblGrid>
                  <a:tr h="745126">
                    <a:tc gridSpan="2">
                      <a:txBody>
                        <a:bodyPr/>
                        <a:lstStyle/>
                        <a:p>
                          <a:r>
                            <a:rPr lang="fr-CA" sz="2000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2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Gain de tension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166" t="-102439" r="-359" b="-3991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358050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entrée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166" t="-204098" r="-359" b="-302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2972846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sortie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166" t="-304098" r="-359" b="-202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022993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Plage dynamique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166" t="-400813" r="-359" b="-100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630155"/>
                      </a:ext>
                    </a:extLst>
                  </a:tr>
                  <a:tr h="74512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Point d’opération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166" t="-504918" r="-359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70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5344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59430-3028-E641-4494-4BE68F2E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BAE1B-CE35-7594-3161-06EFF81D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Corrections – </a:t>
            </a:r>
            <a:r>
              <a:rPr lang="fr-FR" err="1"/>
              <a:t>Specs</a:t>
            </a:r>
            <a:r>
              <a:rPr lang="fr-FR"/>
              <a:t> des étages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A433F589-5B8F-4174-4E07-735DE26601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65284"/>
                  </p:ext>
                </p:extLst>
              </p:nvPr>
            </p:nvGraphicFramePr>
            <p:xfrm>
              <a:off x="623392" y="1536520"/>
              <a:ext cx="10945216" cy="4357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097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7714238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</a:tblGrid>
                  <a:tr h="523774">
                    <a:tc gridSpan="2"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68290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Gain de transconductance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fr-CA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fr-CA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CA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fr-CA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=1.79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80506"/>
                      </a:ext>
                    </a:extLst>
                  </a:tr>
                  <a:tr h="544010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entrée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fr-CA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fr-CA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=2528.6 </m:t>
                                </m:r>
                                <m:r>
                                  <m:rPr>
                                    <m:sty m:val="p"/>
                                  </m:rPr>
                                  <a:rPr lang="fr-CA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2972846"/>
                      </a:ext>
                    </a:extLst>
                  </a:tr>
                  <a:tr h="50928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sortie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fr-CA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fr-CA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=∞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0229935"/>
                      </a:ext>
                    </a:extLst>
                  </a:tr>
                  <a:tr h="642357">
                    <a:tc rowSpan="2">
                      <a:txBody>
                        <a:bodyPr/>
                        <a:lstStyle/>
                        <a:p>
                          <a:r>
                            <a:rPr lang="fr-CA" sz="2000"/>
                            <a:t>Plage dynamique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&gt;0.3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=6.47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𝑎𝑙𝑙𝑢𝑚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é, 8.15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é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𝑡𝑒𝑖𝑛𝑡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=−5.56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𝑎𝑙𝑙𝑢𝑚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é, −8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é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𝑡𝑒𝑖𝑛𝑡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3630155"/>
                      </a:ext>
                    </a:extLst>
                  </a:tr>
                  <a:tr h="642357">
                    <a:tc v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=5.56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𝑎𝑙𝑙𝑢𝑚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é, 8.13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é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𝑡𝑒𝑖𝑛𝑡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</m:t>
                                </m:r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=−4.63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𝑎𝑙𝑙𝑢𝑚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é, −13.3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é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𝑡𝑒𝑖𝑛𝑡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endParaRPr lang="fr-CA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13614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A433F589-5B8F-4174-4E07-735DE26601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65284"/>
                  </p:ext>
                </p:extLst>
              </p:nvPr>
            </p:nvGraphicFramePr>
            <p:xfrm>
              <a:off x="623392" y="1536520"/>
              <a:ext cx="10945216" cy="4357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097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7714238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</a:tblGrid>
                  <a:tr h="523774">
                    <a:tc gridSpan="2"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3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68290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Gain de transconductance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943" t="-83036" r="-316" b="-463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3580506"/>
                      </a:ext>
                    </a:extLst>
                  </a:tr>
                  <a:tr h="544010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entrée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943" t="-230337" r="-316" b="-483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2972846"/>
                      </a:ext>
                    </a:extLst>
                  </a:tr>
                  <a:tr h="509286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Impédance sortie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943" t="-350000" r="-316" b="-4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0229935"/>
                      </a:ext>
                    </a:extLst>
                  </a:tr>
                  <a:tr h="1048766">
                    <a:tc rowSpan="2">
                      <a:txBody>
                        <a:bodyPr/>
                        <a:lstStyle/>
                        <a:p>
                          <a:r>
                            <a:rPr lang="fr-CA" sz="2000"/>
                            <a:t>Plage dynamique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943" t="-219767" r="-316" b="-1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630155"/>
                      </a:ext>
                    </a:extLst>
                  </a:tr>
                  <a:tr h="1048766">
                    <a:tc v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943" t="-319767" r="-316" b="-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3614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8091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9A34-FAAF-A6F0-C44E-67D6FFC6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E2F4C6-22A5-A20E-412E-43FBC847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Corrections – </a:t>
            </a:r>
            <a:r>
              <a:rPr lang="fr-FR" err="1"/>
              <a:t>Specs</a:t>
            </a:r>
            <a:r>
              <a:rPr lang="fr-FR"/>
              <a:t> des étages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7D1F764E-7F62-A6DD-0740-58E118FE9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80664"/>
                  </p:ext>
                </p:extLst>
              </p:nvPr>
            </p:nvGraphicFramePr>
            <p:xfrm>
              <a:off x="623392" y="2003714"/>
              <a:ext cx="10945216" cy="28505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100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3422104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  <a:gridCol w="3422104">
                      <a:extLst>
                        <a:ext uri="{9D8B030D-6E8A-4147-A177-3AD203B41FA5}">
                          <a16:colId xmlns:a16="http://schemas.microsoft.com/office/drawing/2014/main" val="1619482216"/>
                        </a:ext>
                      </a:extLst>
                    </a:gridCol>
                  </a:tblGrid>
                  <a:tr h="303530">
                    <a:tc gridSpan="3"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3 (Suite)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2393372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Point d’opération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=525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𝑚𝑉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=−7.15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=7.68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=68.5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=3.43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=−3.5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=706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𝑚𝑉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=−6.45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=7.15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 sz="20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𝐵𝑄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=33.8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𝐶𝑄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=7.04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2000" b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𝐸𝑄</m:t>
                                    </m:r>
                                    <m:r>
                                      <a:rPr lang="fr-CA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=−7.07 </m:t>
                                </m:r>
                                <m:r>
                                  <a:rPr lang="fr-CA" sz="2000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fr-CA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37001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7D1F764E-7F62-A6DD-0740-58E118FE9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80664"/>
                  </p:ext>
                </p:extLst>
              </p:nvPr>
            </p:nvGraphicFramePr>
            <p:xfrm>
              <a:off x="623392" y="2003714"/>
              <a:ext cx="10945216" cy="28505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1008">
                      <a:extLst>
                        <a:ext uri="{9D8B030D-6E8A-4147-A177-3AD203B41FA5}">
                          <a16:colId xmlns:a16="http://schemas.microsoft.com/office/drawing/2014/main" val="824203578"/>
                        </a:ext>
                      </a:extLst>
                    </a:gridCol>
                    <a:gridCol w="3422104">
                      <a:extLst>
                        <a:ext uri="{9D8B030D-6E8A-4147-A177-3AD203B41FA5}">
                          <a16:colId xmlns:a16="http://schemas.microsoft.com/office/drawing/2014/main" val="1517095035"/>
                        </a:ext>
                      </a:extLst>
                    </a:gridCol>
                    <a:gridCol w="3422104">
                      <a:extLst>
                        <a:ext uri="{9D8B030D-6E8A-4147-A177-3AD203B41FA5}">
                          <a16:colId xmlns:a16="http://schemas.microsoft.com/office/drawing/2014/main" val="1619482216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Étage 3 (Suite)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961257"/>
                      </a:ext>
                    </a:extLst>
                  </a:tr>
                  <a:tr h="2393372">
                    <a:tc>
                      <a:txBody>
                        <a:bodyPr/>
                        <a:lstStyle/>
                        <a:p>
                          <a:r>
                            <a:rPr lang="fr-CA" sz="2000"/>
                            <a:t>Point d’opération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143" t="-20558" r="-100891" b="-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751" t="-20558" r="-712" b="-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70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358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5B55-36EE-DC22-8A1B-9AFE6C59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645C6-336A-7FDF-D225-B022ECE6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des Corrections – Dimensionnement 3</a:t>
            </a:r>
            <a:r>
              <a:rPr lang="fr-FR" baseline="30000"/>
              <a:t>e</a:t>
            </a:r>
            <a:r>
              <a:rPr lang="fr-FR"/>
              <a:t> étage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9ABF33-5160-CFC6-D0CF-0D3AFE1D0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673" y="1536520"/>
            <a:ext cx="7474978" cy="431482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B555FF-C8BF-6073-4482-1933AF61B87B}"/>
              </a:ext>
            </a:extLst>
          </p:cNvPr>
          <p:cNvSpPr txBox="1"/>
          <p:nvPr/>
        </p:nvSpPr>
        <p:spPr>
          <a:xfrm>
            <a:off x="239349" y="1797978"/>
            <a:ext cx="4238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Circuit indépendant pour étage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Variation de V1 de 6V à 7V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Variation de V2 de 1.5V à 2.0V</a:t>
            </a:r>
          </a:p>
          <a:p>
            <a:r>
              <a:rPr lang="fr-FR"/>
              <a:t>Analyse de courbes à 2.5A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23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AED6F-58E2-58A1-7ACC-2A561140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AD131-BC6F-B7DE-C2D6-4BFB13DE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des Corrections – Dimensionnement 3</a:t>
            </a:r>
            <a:r>
              <a:rPr lang="fr-FR" baseline="30000"/>
              <a:t>e</a:t>
            </a:r>
            <a:r>
              <a:rPr lang="fr-FR"/>
              <a:t> étage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8CED447-029A-BF47-233E-FFCBFE075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7331" y="1455612"/>
            <a:ext cx="5035320" cy="3877225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DBD6B6-9C3D-09A9-D817-2DD66367AD4F}"/>
              </a:ext>
            </a:extLst>
          </p:cNvPr>
          <p:cNvSpPr txBox="1"/>
          <p:nvPr/>
        </p:nvSpPr>
        <p:spPr>
          <a:xfrm>
            <a:off x="328773" y="1455612"/>
            <a:ext cx="3832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À 2.5A DEL</a:t>
            </a:r>
          </a:p>
          <a:p>
            <a:endParaRPr lang="fr-FR"/>
          </a:p>
          <a:p>
            <a:r>
              <a:rPr lang="fr-FR"/>
              <a:t>3 lignes bleu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/>
              <a:t>Entre 1.8V et 1.9V</a:t>
            </a:r>
          </a:p>
          <a:p>
            <a:endParaRPr lang="fr-FR"/>
          </a:p>
          <a:p>
            <a:r>
              <a:rPr lang="fr-FR"/>
              <a:t>Essai erreur pour arriver environ en simulations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08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4EEC0D-09A7-1FD2-17FE-58508E67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des Corrections – Plage dynamique 2</a:t>
            </a:r>
            <a:r>
              <a:rPr lang="fr-FR" baseline="30000"/>
              <a:t>e</a:t>
            </a:r>
            <a:r>
              <a:rPr lang="fr-FR"/>
              <a:t> étage</a:t>
            </a:r>
            <a:br>
              <a:rPr lang="fr-FR">
                <a:highlight>
                  <a:srgbClr val="FF0000"/>
                </a:highlight>
              </a:rPr>
            </a:b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9884429-9FCA-F962-4064-D819B8CBED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sz="2400">
                    <a:ea typeface="Cambria Math" panose="02040503050406030204" pitchFamily="18" charset="0"/>
                  </a:rPr>
                  <a:t>Condition pour être en régime de saturation pour une source de voltage à 5.5V</a:t>
                </a:r>
                <a:endParaRPr lang="fr-CA" sz="24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e>
                    </m:d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CA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fr-CA" dirty="0"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fr-CA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−1.89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0.79 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−2.17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−1.89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0.79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𝑙𝑜𝑟𝑠𝑞</m:t>
                    </m:r>
                    <m:sSup>
                      <m:sSupPr>
                        <m:ctrlP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𝑝h𝑜𝑡𝑜𝑛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𝑒𝑠𝑡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ç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fr-CA" b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1.89 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fr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0.79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2.17≥1.11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fr-CA" b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−1.22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0.79 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−9.4</m:t>
                        </m:r>
                      </m:e>
                    </m:d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−1.22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fr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0.79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𝑙𝑜𝑟𝑠𝑞</m:t>
                    </m:r>
                    <m:sSup>
                      <m:sSupPr>
                        <m:ctrlP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𝑎𝑢𝑐𝑢𝑛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𝑝h𝑜𝑡𝑜𝑛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𝑒𝑠𝑡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ç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fr-CA" b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1.22 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fr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0.79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9.4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≥0.43 </m:t>
                    </m:r>
                    <m:r>
                      <a:rPr lang="fr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fr-CA" b="0">
                  <a:ea typeface="Cambria Math" panose="02040503050406030204" pitchFamily="18" charset="0"/>
                </a:endParaRPr>
              </a:p>
              <a:p>
                <a:r>
                  <a:rPr lang="fr-CA" sz="2400" b="0">
                    <a:ea typeface="Cambria Math" panose="02040503050406030204" pitchFamily="18" charset="0"/>
                  </a:rPr>
                  <a:t>Source de voltage minimum à 3.5V avant de tomber en </a:t>
                </a:r>
                <a:r>
                  <a:rPr lang="fr-CA" sz="2400" b="0" err="1">
                    <a:ea typeface="Cambria Math" panose="02040503050406030204" pitchFamily="18" charset="0"/>
                  </a:rPr>
                  <a:t>cutoff</a:t>
                </a:r>
                <a:endParaRPr lang="fr-CA" sz="2400" b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9884429-9FCA-F962-4064-D819B8CBED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20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B1415-8DC8-5AD1-3E8B-1B45C0AB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5289E-AB98-CF09-2300-804CB75F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des Corrections – compromis sur spécification</a:t>
            </a:r>
            <a:br>
              <a:rPr lang="fr-FR">
                <a:highlight>
                  <a:srgbClr val="FF0000"/>
                </a:highlight>
              </a:rPr>
            </a:b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E65786-2F07-5907-ECBC-F5DBD50A4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sz="2400" b="0">
                    <a:ea typeface="Cambria Math" panose="02040503050406030204" pitchFamily="18" charset="0"/>
                  </a:rPr>
                  <a:t>État éteint DEL </a:t>
                </a:r>
                <a14:m>
                  <m:oMath xmlns:m="http://schemas.openxmlformats.org/officeDocument/2006/math">
                    <m:r>
                      <a:rPr lang="fr-CA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fr-CA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CA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fr-CA" sz="2400" b="0">
                  <a:ea typeface="Cambria Math" panose="02040503050406030204" pitchFamily="18" charset="0"/>
                </a:endParaRPr>
              </a:p>
              <a:p>
                <a:pPr lvl="1"/>
                <a:r>
                  <a:rPr lang="fr-CA" sz="2400">
                    <a:ea typeface="Cambria Math" panose="02040503050406030204" pitchFamily="18" charset="0"/>
                  </a:rPr>
                  <a:t>On peut considérer comme bien</a:t>
                </a:r>
              </a:p>
              <a:p>
                <a:r>
                  <a:rPr lang="fr-CA" sz="2400">
                    <a:ea typeface="Cambria Math" panose="02040503050406030204" pitchFamily="18" charset="0"/>
                  </a:rPr>
                  <a:t>État allumé DEL </a:t>
                </a:r>
                <a14:m>
                  <m:oMath xmlns:m="http://schemas.openxmlformats.org/officeDocument/2006/math">
                    <m:r>
                      <a:rPr lang="fr-CA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2.56</m:t>
                    </m:r>
                    <m:r>
                      <a:rPr lang="fr-CA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fr-CA" sz="2400" b="0">
                  <a:ea typeface="Cambria Math" panose="02040503050406030204" pitchFamily="18" charset="0"/>
                </a:endParaRPr>
              </a:p>
              <a:p>
                <a:pPr lvl="1"/>
                <a:r>
                  <a:rPr lang="fr-CA" sz="2400">
                    <a:ea typeface="Cambria Math" panose="02040503050406030204" pitchFamily="18" charset="0"/>
                  </a:rPr>
                  <a:t>On peut considérer comme bien</a:t>
                </a:r>
                <a:endParaRPr lang="fr-CA" sz="2400" b="0">
                  <a:ea typeface="Cambria Math" panose="02040503050406030204" pitchFamily="18" charset="0"/>
                </a:endParaRPr>
              </a:p>
              <a:p>
                <a:r>
                  <a:rPr lang="fr-CA" sz="2400">
                    <a:ea typeface="Cambria Math" panose="02040503050406030204" pitchFamily="18" charset="0"/>
                  </a:rPr>
                  <a:t>Bande passante haut 350 kHz</a:t>
                </a:r>
              </a:p>
              <a:p>
                <a:pPr lvl="1"/>
                <a:r>
                  <a:rPr lang="fr-CA" sz="2400" b="0">
                    <a:ea typeface="Cambria Math" panose="02040503050406030204" pitchFamily="18" charset="0"/>
                  </a:rPr>
                  <a:t>Trop basse malheureusement</a:t>
                </a:r>
              </a:p>
              <a:p>
                <a:r>
                  <a:rPr lang="fr-CA" sz="2400" b="0">
                    <a:ea typeface="Cambria Math" panose="02040503050406030204" pitchFamily="18" charset="0"/>
                  </a:rPr>
                  <a:t>Bande passante bas 53 Hz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E65786-2F07-5907-ECBC-F5DBD50A4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728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BD9E5-C053-637A-47B3-E29A50DA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C332C-B106-EFA2-AF7F-C8A78ED0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des Corrections – discussion spécification</a:t>
            </a: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Espace réservé du contenu 3">
                <a:extLst>
                  <a:ext uri="{FF2B5EF4-FFF2-40B4-BE49-F238E27FC236}">
                    <a16:creationId xmlns:a16="http://schemas.microsoft.com/office/drawing/2014/main" id="{38F77E91-97D6-2CDE-2794-EFAE27E25AB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6491406"/>
                  </p:ext>
                </p:extLst>
              </p:nvPr>
            </p:nvGraphicFramePr>
            <p:xfrm>
              <a:off x="623029" y="1945390"/>
              <a:ext cx="11328400" cy="28002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64200">
                      <a:extLst>
                        <a:ext uri="{9D8B030D-6E8A-4147-A177-3AD203B41FA5}">
                          <a16:colId xmlns:a16="http://schemas.microsoft.com/office/drawing/2014/main" val="317540084"/>
                        </a:ext>
                      </a:extLst>
                    </a:gridCol>
                    <a:gridCol w="5664200">
                      <a:extLst>
                        <a:ext uri="{9D8B030D-6E8A-4147-A177-3AD203B41FA5}">
                          <a16:colId xmlns:a16="http://schemas.microsoft.com/office/drawing/2014/main" val="2362191448"/>
                        </a:ext>
                      </a:extLst>
                    </a:gridCol>
                  </a:tblGrid>
                  <a:tr h="700057">
                    <a:tc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Spécifications atteintes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Spécifications non-atteintes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4265654"/>
                      </a:ext>
                    </a:extLst>
                  </a:tr>
                  <a:tr h="700057">
                    <a:tc>
                      <a:txBody>
                        <a:bodyPr/>
                        <a:lstStyle/>
                        <a:p>
                          <a:r>
                            <a:rPr lang="fr-CA"/>
                            <a:t>Passe-haut </a:t>
                          </a:r>
                          <a14:m>
                            <m:oMath xmlns:m="http://schemas.openxmlformats.org/officeDocument/2006/math"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𝑓𝑐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&lt;5 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𝑘𝐻𝑧</m:t>
                              </m:r>
                            </m:oMath>
                          </a14:m>
                          <a:endParaRPr lang="fr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/>
                            <a:t>Passe-bas </a:t>
                          </a:r>
                          <a14:m>
                            <m:oMath xmlns:m="http://schemas.openxmlformats.org/officeDocument/2006/math"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𝑓𝑐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&lt;500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𝑘𝐻𝑧</m:t>
                              </m:r>
                            </m:oMath>
                          </a14:m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9613125"/>
                      </a:ext>
                    </a:extLst>
                  </a:tr>
                  <a:tr h="700057">
                    <a:tc>
                      <a:txBody>
                        <a:bodyPr/>
                        <a:lstStyle/>
                        <a:p>
                          <a:r>
                            <a:rPr lang="fr-CA"/>
                            <a:t>Courant dans la DEL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=2.5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fr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/>
                            <a:t>Taux distorsion </a:t>
                          </a:r>
                          <a14:m>
                            <m:oMath xmlns:m="http://schemas.openxmlformats.org/officeDocument/2006/math"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9,7 %</m:t>
                              </m:r>
                            </m:oMath>
                          </a14:m>
                          <a:r>
                            <a:rPr lang="fr-CA"/>
                            <a:t> dans D1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0273924"/>
                      </a:ext>
                    </a:extLst>
                  </a:tr>
                  <a:tr h="700057">
                    <a:tc>
                      <a:txBody>
                        <a:bodyPr/>
                        <a:lstStyle/>
                        <a:p>
                          <a:r>
                            <a:rPr lang="fr-CA"/>
                            <a:t>Entrée et sortie en phase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909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Espace réservé du contenu 3">
                <a:extLst>
                  <a:ext uri="{FF2B5EF4-FFF2-40B4-BE49-F238E27FC236}">
                    <a16:creationId xmlns:a16="http://schemas.microsoft.com/office/drawing/2014/main" id="{38F77E91-97D6-2CDE-2794-EFAE27E25AB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96491406"/>
                  </p:ext>
                </p:extLst>
              </p:nvPr>
            </p:nvGraphicFramePr>
            <p:xfrm>
              <a:off x="623029" y="1945390"/>
              <a:ext cx="11328400" cy="28002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64200">
                      <a:extLst>
                        <a:ext uri="{9D8B030D-6E8A-4147-A177-3AD203B41FA5}">
                          <a16:colId xmlns:a16="http://schemas.microsoft.com/office/drawing/2014/main" val="317540084"/>
                        </a:ext>
                      </a:extLst>
                    </a:gridCol>
                    <a:gridCol w="5664200">
                      <a:extLst>
                        <a:ext uri="{9D8B030D-6E8A-4147-A177-3AD203B41FA5}">
                          <a16:colId xmlns:a16="http://schemas.microsoft.com/office/drawing/2014/main" val="2362191448"/>
                        </a:ext>
                      </a:extLst>
                    </a:gridCol>
                  </a:tblGrid>
                  <a:tr h="700057">
                    <a:tc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Spécifications atteintes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A">
                              <a:solidFill>
                                <a:schemeClr val="accent3">
                                  <a:lumMod val="20000"/>
                                  <a:lumOff val="80000"/>
                                </a:schemeClr>
                              </a:solidFill>
                            </a:rPr>
                            <a:t>Spécifications non-atteintes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4265654"/>
                      </a:ext>
                    </a:extLst>
                  </a:tr>
                  <a:tr h="7000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8" t="-106087" r="-100323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15" t="-106087" r="-431" b="-20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613125"/>
                      </a:ext>
                    </a:extLst>
                  </a:tr>
                  <a:tr h="7000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8" t="-206087" r="-100323" b="-1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15" t="-206087" r="-431" b="-10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0273924"/>
                      </a:ext>
                    </a:extLst>
                  </a:tr>
                  <a:tr h="700057">
                    <a:tc>
                      <a:txBody>
                        <a:bodyPr/>
                        <a:lstStyle/>
                        <a:p>
                          <a:r>
                            <a:rPr lang="fr-CA"/>
                            <a:t>Entrée et sortie en phase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4909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390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893032-979B-30E3-C469-A3CCAB4C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Signal générer par la photodiode et le courant dans la DEL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3230745-1ADB-8BBC-B88A-D88111ED1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.</a:t>
            </a:r>
            <a:r>
              <a:rPr lang="fr-FR" sz="2500" err="1"/>
              <a:t>tran</a:t>
            </a:r>
            <a:r>
              <a:rPr lang="fr-FR" sz="2500"/>
              <a:t> 1m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1</a:t>
            </a:r>
            <a:r>
              <a:rPr lang="fr-FR" sz="2500"/>
              <a:t> Courant DEL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I(D1)</a:t>
            </a:r>
          </a:p>
          <a:p>
            <a:pPr marL="0" indent="0">
              <a:buNone/>
            </a:pPr>
            <a:endParaRPr lang="fr-FR" sz="2500"/>
          </a:p>
          <a:p>
            <a:pPr marL="0" indent="0">
              <a:buNone/>
            </a:pPr>
            <a:r>
              <a:rPr lang="fr-FR" sz="2500" u="sng"/>
              <a:t>Plot 2</a:t>
            </a:r>
            <a:r>
              <a:rPr lang="fr-FR" sz="2500"/>
              <a:t> Courant produit par Photodiode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</a:t>
            </a:r>
            <a:r>
              <a:rPr lang="fr-FR" sz="2500" err="1"/>
              <a:t>Ie</a:t>
            </a:r>
            <a:r>
              <a:rPr lang="fr-FR" sz="2500"/>
              <a:t>(Q1)</a:t>
            </a:r>
          </a:p>
          <a:p>
            <a:pPr marL="0" indent="0">
              <a:buNone/>
            </a:pPr>
            <a:endParaRPr lang="fr-FR" sz="2500"/>
          </a:p>
        </p:txBody>
      </p:sp>
    </p:spTree>
    <p:extLst>
      <p:ext uri="{BB962C8B-B14F-4D97-AF65-F5344CB8AC3E}">
        <p14:creationId xmlns:p14="http://schemas.microsoft.com/office/powerpoint/2010/main" val="1922561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8A9F-6C23-C209-EB7B-753949929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1CA718-BE3F-0305-43DF-1B0A4AD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des Corrections – discussion max alimentation</a:t>
            </a:r>
            <a:br>
              <a:rPr lang="fr-FR">
                <a:highlight>
                  <a:srgbClr val="FF0000"/>
                </a:highlight>
              </a:rPr>
            </a:b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ED02E02-6880-88F0-45C3-F45E65DF6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sz="2400">
                    <a:ea typeface="Cambria Math" panose="02040503050406030204" pitchFamily="18" charset="0"/>
                  </a:rPr>
                  <a:t>Alimentation descendue à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5.5 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fr-CA" sz="2400" b="0">
                  <a:ea typeface="Cambria Math" panose="02040503050406030204" pitchFamily="18" charset="0"/>
                </a:endParaRPr>
              </a:p>
              <a:p>
                <a:r>
                  <a:rPr lang="fr-CA" sz="2400" b="0">
                    <a:ea typeface="Cambria Math" panose="02040503050406030204" pitchFamily="18" charset="0"/>
                  </a:rPr>
                  <a:t>Courant de </a:t>
                </a:r>
                <a14:m>
                  <m:oMath xmlns:m="http://schemas.openxmlformats.org/officeDocument/2006/math"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2400" b="0">
                    <a:ea typeface="Cambria Math" panose="02040503050406030204" pitchFamily="18" charset="0"/>
                  </a:rPr>
                  <a:t> dans la DEL atteint</a:t>
                </a:r>
              </a:p>
              <a:p>
                <a:r>
                  <a:rPr lang="fr-CA" sz="2400">
                    <a:ea typeface="Cambria Math" panose="02040503050406030204" pitchFamily="18" charset="0"/>
                  </a:rPr>
                  <a:t>Puissance consommée par le circuit limitée à </a:t>
                </a:r>
                <a14:m>
                  <m:oMath xmlns:m="http://schemas.openxmlformats.org/officeDocument/2006/math">
                    <m:r>
                      <a:rPr lang="fr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fr-CA" sz="2400" b="0">
                  <a:ea typeface="Cambria Math" panose="02040503050406030204" pitchFamily="18" charset="0"/>
                </a:endParaRPr>
              </a:p>
              <a:p>
                <a:pPr lvl="1"/>
                <a:r>
                  <a:rPr lang="fr-CA" sz="2400">
                    <a:ea typeface="Cambria Math" panose="02040503050406030204" pitchFamily="18" charset="0"/>
                  </a:rPr>
                  <a:t>Analyse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𝑀𝑀</m:t>
                        </m:r>
                      </m:sub>
                    </m:sSub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  <m:r>
                      <a:rPr lang="fr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endParaRPr lang="fr-CA" sz="2400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CA" sz="2400" b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ED02E02-6880-88F0-45C3-F45E65DF6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6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83B85A-1CDC-9988-8EA0-9E9F9047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Justification de la présence de R11 et explication du comportement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F37748-D505-FFF3-6E26-7CE0FD638D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92" y="1789964"/>
                <a:ext cx="11329259" cy="41353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fr-FR"/>
                  <a:t> limite le courant de base de Q2 </a:t>
                </a:r>
              </a:p>
              <a:p>
                <a:r>
                  <a:rPr lang="fr-FR"/>
                  <a:t>Courant dans Q2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fr-CA" b="0"/>
              </a:p>
              <a:p>
                <a:pPr marL="0" indent="0">
                  <a:buNone/>
                </a:pPr>
                <a:endParaRPr lang="fr-FR"/>
              </a:p>
              <a:p>
                <a:pPr marL="0" indent="0">
                  <a:buNone/>
                </a:pPr>
                <a:r>
                  <a:rPr lang="fr-FR"/>
                  <a:t>Pull-down dans le cas de la base de Q2. </a:t>
                </a:r>
              </a:p>
              <a:p>
                <a:r>
                  <a:rPr lang="fr-FR"/>
                  <a:t>Accélère la vitesse de commutation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F37748-D505-FFF3-6E26-7CE0FD638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92" y="1789964"/>
                <a:ext cx="11329259" cy="4135314"/>
              </a:xfrm>
              <a:blipFill>
                <a:blip r:embed="rId2"/>
                <a:stretch>
                  <a:fillRect l="-1668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7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CABBD-991F-4E74-B8C8-156C7532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Discussion de la stratégie de contrôle des Versions utilisé pour la résolution de la problématique en y incluant le nombre d’itérations principales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89C4FE1-D506-F345-9CB9-4F5577562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92" y="2100648"/>
                <a:ext cx="11329259" cy="3824629"/>
              </a:xfrm>
            </p:spPr>
            <p:txBody>
              <a:bodyPr/>
              <a:lstStyle/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/>
                  <a:t>à 500kHz</a:t>
                </a:r>
              </a:p>
              <a:p>
                <a:pPr marL="457200" indent="-457200">
                  <a:buAutoNum type="arabicPeriod"/>
                </a:pPr>
                <a:r>
                  <a:rPr lang="fr-FR"/>
                  <a:t>On bouge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FR"/>
                  <a:t> pour pas être en triode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/>
                  <a:t> on change pour avoir une onde plus carrer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/>
                  <a:t> chance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/>
                  <a:t> on change pour stabiliser plus vite</a:t>
                </a:r>
              </a:p>
              <a:p>
                <a:pPr marL="457200" indent="-457200">
                  <a:buAutoNum type="arabicPeriod"/>
                </a:pPr>
                <a:r>
                  <a:rPr lang="fr-FR"/>
                  <a:t>On a faite analyse et environ 1.7-1.8V pour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𝐵𝑄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/>
                  <a:t> 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89C4FE1-D506-F345-9CB9-4F5577562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92" y="2100648"/>
                <a:ext cx="11329259" cy="3824629"/>
              </a:xfrm>
              <a:blipFill>
                <a:blip r:embed="rId2"/>
                <a:stretch>
                  <a:fillRect l="-1560" t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52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30EF2A-CA46-CB48-853B-BF8C268D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Les paramètres des modèles de la photodiode et de la 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71C4A14-18D0-446C-D2E7-560B214C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1" y="2605766"/>
            <a:ext cx="10934700" cy="317500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CE8405-6A6E-90A7-EE33-C51898BE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1" y="1940206"/>
            <a:ext cx="7772400" cy="2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2FD8-9C12-9DD0-6233-2DB2636C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La forme d’onde à l’entrée sortie de chaque étage (4 courbes même graphique)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0B8B35-13B1-8B20-5EF6-60318D3C8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 .</a:t>
            </a:r>
            <a:r>
              <a:rPr lang="fr-FR" sz="2500" err="1"/>
              <a:t>tran</a:t>
            </a:r>
            <a:r>
              <a:rPr lang="fr-FR" sz="2500"/>
              <a:t> 1m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1</a:t>
            </a:r>
            <a:r>
              <a:rPr lang="fr-FR" sz="2500"/>
              <a:t> Bode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Entrée: V(ve1)</a:t>
            </a:r>
          </a:p>
          <a:p>
            <a:pPr marL="0" indent="0">
              <a:buNone/>
            </a:pPr>
            <a:r>
              <a:rPr lang="fr-FR" sz="2500"/>
              <a:t>	Sortie 1: V(vo1)</a:t>
            </a:r>
          </a:p>
          <a:p>
            <a:pPr marL="0" indent="0">
              <a:buNone/>
            </a:pPr>
            <a:r>
              <a:rPr lang="fr-FR" sz="2500"/>
              <a:t>	Sortie 2: V(Vo2)</a:t>
            </a:r>
          </a:p>
          <a:p>
            <a:pPr marL="0" indent="0">
              <a:buNone/>
            </a:pPr>
            <a:r>
              <a:rPr lang="fr-FR" sz="2500"/>
              <a:t>	Sortie 3: V(Vo3)</a:t>
            </a:r>
          </a:p>
          <a:p>
            <a:pPr marL="0" indent="0">
              <a:buNone/>
            </a:pPr>
            <a:endParaRPr lang="fr-FR" sz="2500"/>
          </a:p>
        </p:txBody>
      </p:sp>
    </p:spTree>
    <p:extLst>
      <p:ext uri="{BB962C8B-B14F-4D97-AF65-F5344CB8AC3E}">
        <p14:creationId xmlns:p14="http://schemas.microsoft.com/office/powerpoint/2010/main" val="133049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87CDA-02AB-82E3-D04B-30A74DE8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000"/>
              <a:t>Les lieux de Bode d’amplitude de chaque étage (4 courbes même graphique)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3EF7D7-DF09-596A-FFAD-0A39D86A2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.</a:t>
            </a:r>
            <a:r>
              <a:rPr lang="fr-FR" sz="2500" err="1"/>
              <a:t>ac</a:t>
            </a:r>
            <a:r>
              <a:rPr lang="fr-FR" sz="2500"/>
              <a:t> </a:t>
            </a:r>
            <a:r>
              <a:rPr lang="fr-FR" sz="2500" err="1"/>
              <a:t>dec</a:t>
            </a:r>
            <a:r>
              <a:rPr lang="fr-FR" sz="2500"/>
              <a:t> 100 1 1meg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1</a:t>
            </a:r>
            <a:r>
              <a:rPr lang="fr-FR" sz="2500"/>
              <a:t> Bode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Étage 1: V(vi2)/</a:t>
            </a:r>
            <a:r>
              <a:rPr lang="fr-FR" sz="2500" err="1"/>
              <a:t>Ie</a:t>
            </a:r>
            <a:r>
              <a:rPr lang="fr-FR" sz="2500"/>
              <a:t>(Q1)</a:t>
            </a:r>
          </a:p>
          <a:p>
            <a:pPr marL="0" indent="0">
              <a:buNone/>
            </a:pPr>
            <a:r>
              <a:rPr lang="fr-FR" sz="2500"/>
              <a:t>	Étage 2: V(vo2)/V(vi2)</a:t>
            </a:r>
          </a:p>
          <a:p>
            <a:pPr marL="0" indent="0">
              <a:buNone/>
            </a:pPr>
            <a:r>
              <a:rPr lang="fr-FR" sz="2500"/>
              <a:t>	Étage 3: I(D1)/V(vi3)</a:t>
            </a:r>
          </a:p>
          <a:p>
            <a:pPr marL="0" indent="0">
              <a:buNone/>
            </a:pPr>
            <a:r>
              <a:rPr lang="fr-FR" sz="2500"/>
              <a:t>	Somme: I(D1)/</a:t>
            </a:r>
            <a:r>
              <a:rPr lang="fr-FR" sz="2500" err="1"/>
              <a:t>Ie</a:t>
            </a:r>
            <a:r>
              <a:rPr lang="fr-FR" sz="2500"/>
              <a:t>(Q1)</a:t>
            </a:r>
          </a:p>
          <a:p>
            <a:pPr marL="0" indent="0">
              <a:buNone/>
            </a:pPr>
            <a:r>
              <a:rPr lang="fr-FR" sz="2500"/>
              <a:t>	</a:t>
            </a:r>
          </a:p>
          <a:p>
            <a:pPr marL="0" indent="0">
              <a:buNone/>
            </a:pPr>
            <a:endParaRPr lang="fr-FR" sz="2500"/>
          </a:p>
        </p:txBody>
      </p:sp>
    </p:spTree>
    <p:extLst>
      <p:ext uri="{BB962C8B-B14F-4D97-AF65-F5344CB8AC3E}">
        <p14:creationId xmlns:p14="http://schemas.microsoft.com/office/powerpoint/2010/main" val="111356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553BD-A436-5C5A-F726-CE5E3200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Les valeurs des alimentations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0FEE2F-C8F2-F32A-C6DC-4BDE839B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.</a:t>
            </a:r>
            <a:r>
              <a:rPr lang="fr-FR" sz="2500" err="1"/>
              <a:t>tran</a:t>
            </a:r>
            <a:r>
              <a:rPr lang="fr-FR" sz="2500"/>
              <a:t> 1m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1</a:t>
            </a:r>
            <a:r>
              <a:rPr lang="fr-FR" sz="2500"/>
              <a:t> Valeur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Alim + : V(VPP)</a:t>
            </a:r>
          </a:p>
          <a:p>
            <a:pPr marL="0" indent="0">
              <a:buNone/>
            </a:pPr>
            <a:r>
              <a:rPr lang="fr-FR" sz="2500"/>
              <a:t>	Alim -  : V(VMM)	</a:t>
            </a:r>
          </a:p>
          <a:p>
            <a:pPr marL="0" indent="0">
              <a:buNone/>
            </a:pPr>
            <a:endParaRPr lang="fr-FR" sz="2500"/>
          </a:p>
          <a:p>
            <a:pPr marL="0" indent="0">
              <a:buNone/>
            </a:pPr>
            <a:endParaRPr lang="fr-FR" sz="2500"/>
          </a:p>
        </p:txBody>
      </p:sp>
    </p:spTree>
    <p:extLst>
      <p:ext uri="{BB962C8B-B14F-4D97-AF65-F5344CB8AC3E}">
        <p14:creationId xmlns:p14="http://schemas.microsoft.com/office/powerpoint/2010/main" val="11654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46A76-EB1D-58E0-FB74-0B4EB962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Le placement des signaux dans la plage dynamique à l’entrée et la sortie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23151-C660-950E-B210-BF540B3C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762102"/>
            <a:ext cx="11329259" cy="4314988"/>
          </a:xfrm>
        </p:spPr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 .</a:t>
            </a:r>
            <a:r>
              <a:rPr lang="fr-FR" sz="2500" err="1"/>
              <a:t>tran</a:t>
            </a:r>
            <a:r>
              <a:rPr lang="fr-FR" sz="2500"/>
              <a:t> 1m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1</a:t>
            </a:r>
            <a:r>
              <a:rPr lang="fr-FR" sz="2500"/>
              <a:t> Etage 1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</a:t>
            </a: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V(vo1)-V(ve1)</a:t>
            </a:r>
          </a:p>
          <a:p>
            <a:pPr marL="0" indent="0">
              <a:buNone/>
            </a:pPr>
            <a:r>
              <a:rPr lang="fr-FR" sz="2500"/>
              <a:t>	</a:t>
            </a: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0-V(vo1)</a:t>
            </a:r>
          </a:p>
          <a:p>
            <a:pPr marL="0" indent="0">
              <a:buNone/>
            </a:pPr>
            <a:r>
              <a:rPr lang="fr-FR" sz="2500" u="sng"/>
              <a:t>Plot 2</a:t>
            </a:r>
            <a:r>
              <a:rPr lang="fr-FR" sz="2500"/>
              <a:t> Etage 2</a:t>
            </a: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	(</a:t>
            </a:r>
            <a:r>
              <a:rPr lang="fr-CA">
                <a:solidFill>
                  <a:srgbClr val="000000"/>
                </a:solidFill>
                <a:latin typeface="Helvetica" pitchFamily="2" charset="0"/>
              </a:rPr>
              <a:t>V</a:t>
            </a: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(vs2)-V(vi2))-0.79</a:t>
            </a:r>
          </a:p>
          <a:p>
            <a:pPr marL="0" indent="0">
              <a:buNone/>
            </a:pP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	V(vs2)-V(vo2) </a:t>
            </a: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FR" sz="2500"/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11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A4670-ED4F-492F-3425-822B8158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782AF2-D717-3325-A04F-A39077E4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/>
              <a:t>Le placement des signaux dans la plage dynamique à l’entrée et la sortie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39195A-5070-CEC8-B0AD-BA2FF0F36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762102"/>
            <a:ext cx="11329259" cy="4314988"/>
          </a:xfrm>
        </p:spPr>
        <p:txBody>
          <a:bodyPr/>
          <a:lstStyle/>
          <a:p>
            <a:pPr marL="0" indent="0">
              <a:buNone/>
            </a:pPr>
            <a:r>
              <a:rPr lang="fr-FR" sz="2500" u="sng"/>
              <a:t>Paramètre</a:t>
            </a:r>
          </a:p>
          <a:p>
            <a:pPr marL="0" indent="0">
              <a:buNone/>
            </a:pPr>
            <a:r>
              <a:rPr lang="fr-FR" sz="2500"/>
              <a:t>	 .</a:t>
            </a:r>
            <a:r>
              <a:rPr lang="fr-FR" sz="2500" err="1"/>
              <a:t>tran</a:t>
            </a:r>
            <a:r>
              <a:rPr lang="fr-FR" sz="2500"/>
              <a:t> 1m</a:t>
            </a:r>
            <a:br>
              <a:rPr lang="fr-FR" sz="2500"/>
            </a:br>
            <a:br>
              <a:rPr lang="fr-FR" sz="2500"/>
            </a:br>
            <a:r>
              <a:rPr lang="fr-FR" sz="2500" u="sng"/>
              <a:t>Plot 3</a:t>
            </a:r>
            <a:r>
              <a:rPr lang="fr-FR" sz="2500"/>
              <a:t> Etage </a:t>
            </a:r>
            <a:r>
              <a:rPr lang="fr-FR"/>
              <a:t>3.Q3</a:t>
            </a:r>
            <a:endParaRPr lang="fr-FR" sz="2500" u="sng"/>
          </a:p>
          <a:p>
            <a:pPr marL="0" indent="0">
              <a:buNone/>
            </a:pPr>
            <a:r>
              <a:rPr lang="fr-FR" sz="2500"/>
              <a:t>	</a:t>
            </a: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V(vo3)-V(n001)</a:t>
            </a:r>
          </a:p>
          <a:p>
            <a:pPr marL="0" indent="0">
              <a:buNone/>
            </a:pP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	V(vi3)-V(vo3)</a:t>
            </a:r>
          </a:p>
          <a:p>
            <a:pPr marL="0" indent="0">
              <a:buNone/>
            </a:pPr>
            <a:r>
              <a:rPr lang="fr-FR" sz="2500" u="sng"/>
              <a:t>Plot </a:t>
            </a:r>
            <a:r>
              <a:rPr lang="fr-FR" u="sng"/>
              <a:t>4</a:t>
            </a:r>
            <a:r>
              <a:rPr lang="fr-FR" sz="2500"/>
              <a:t> Etage 3.Q2</a:t>
            </a: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	V(vo3)-V(n002)</a:t>
            </a:r>
          </a:p>
          <a:p>
            <a:pPr marL="0" indent="0">
              <a:buNone/>
            </a:pPr>
            <a:r>
              <a:rPr lang="fr-CA">
                <a:solidFill>
                  <a:srgbClr val="000000"/>
                </a:solidFill>
                <a:effectLst/>
                <a:latin typeface="Helvetica" pitchFamily="2" charset="0"/>
              </a:rPr>
              <a:t>	V(n001)-V(vo3)</a:t>
            </a: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CA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fr-FR" sz="2500"/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785673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abarit_PPT_UdeS_16_9(1)" id="{5B5424A1-7E53-C841-9088-7A655C8F9BEF}" vid="{B7403A06-B592-E142-BB6A-9E612089A36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Gabarit_PPT_UdeS_16_9(1)</Template>
  <Application>Microsoft Office PowerPoint</Application>
  <PresentationFormat>Widescreen</PresentationFormat>
  <Slides>32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ThèmeUdeS</vt:lpstr>
      <vt:lpstr>Défense S6 APP1</vt:lpstr>
      <vt:lpstr>Défense pratique</vt:lpstr>
      <vt:lpstr>Signal générer par la photodiode et le courant dans la DEL</vt:lpstr>
      <vt:lpstr>Les paramètres des modèles de la photodiode et de la DEL</vt:lpstr>
      <vt:lpstr>La forme d’onde à l’entrée sortie de chaque étage (4 courbes même graphique)</vt:lpstr>
      <vt:lpstr>Les lieux de Bode d’amplitude de chaque étage (4 courbes même graphique)</vt:lpstr>
      <vt:lpstr>Les valeurs des alimentations</vt:lpstr>
      <vt:lpstr>Le placement des signaux dans la plage dynamique à l’entrée et la sortie</vt:lpstr>
      <vt:lpstr>Le placement des signaux dans la plage dynamique à l’entrée et la sortie</vt:lpstr>
      <vt:lpstr>La puissance consommée par les alimentations</vt:lpstr>
      <vt:lpstr>Les FFT des signaux I_R1 et I_D1</vt:lpstr>
      <vt:lpstr>Défense théorique</vt:lpstr>
      <vt:lpstr>Schéma du circuit final avec emphase sur ce qui a changé</vt:lpstr>
      <vt:lpstr>configurations et topologies – Etage 1</vt:lpstr>
      <vt:lpstr>configurations et topologies – Etage 2</vt:lpstr>
      <vt:lpstr>configurations et topologies – Etage 3</vt:lpstr>
      <vt:lpstr>Circuit original analyse à la main – Étage 1</vt:lpstr>
      <vt:lpstr>Circuit original analyse à la main – Étage 2</vt:lpstr>
      <vt:lpstr>Circuit original analyse à la main – Étage 3</vt:lpstr>
      <vt:lpstr>analyse à la main du 2e étage – Modèle petit signal</vt:lpstr>
      <vt:lpstr>Corrections – Specs des étages</vt:lpstr>
      <vt:lpstr>Corrections – Specs des étages</vt:lpstr>
      <vt:lpstr>Corrections – Specs des étages</vt:lpstr>
      <vt:lpstr>Corrections – Specs des étages</vt:lpstr>
      <vt:lpstr>Justification des Corrections – Dimensionnement 3e étage</vt:lpstr>
      <vt:lpstr>Justification des Corrections – Dimensionnement 3e étage</vt:lpstr>
      <vt:lpstr>Justification des Corrections – Plage dynamique 2e étage </vt:lpstr>
      <vt:lpstr>Justification des Corrections – compromis sur spécification </vt:lpstr>
      <vt:lpstr>Justification des Corrections – discussion spécification</vt:lpstr>
      <vt:lpstr>Justification des Corrections – discussion max alimentation </vt:lpstr>
      <vt:lpstr>Justification de la présence de R11 et explication du comportement</vt:lpstr>
      <vt:lpstr>Discussion de la stratégie de contrôle des Versions utilisé pour la résolution de la problématique en y incluant le nombre d’itérations principales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2025-05-09T17:06:23Z</dcterms:created>
  <dcterms:modified xsi:type="dcterms:W3CDTF">2025-05-12T21:07:52Z</dcterms:modified>
</cp:coreProperties>
</file>